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Хочу сертификат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937abc6af36b48568ea438e20bdacc9f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