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38a2e820c66a4adea7126430a4491b55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