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впрап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84bf223211ea4ee0bbc487df789a1493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