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c6fad53d3fb54d78a6d25e9e91dd45df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