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ж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db4c21b43a1b40d4bf3eaae123fe8d0c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