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8B"/>
    <a:srgbClr val="301DD1"/>
    <a:srgbClr val="685ADD"/>
    <a:srgbClr val="8F8CB0"/>
    <a:srgbClr val="2F2F2F"/>
    <a:srgbClr val="655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272531"/>
            <a:ext cx="9271556" cy="2707052"/>
          </a:xfrm>
        </p:spPr>
        <p:txBody>
          <a:bodyPr anchor="b"/>
          <a:lstStyle>
            <a:lvl1pPr algn="ctr"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4083977"/>
            <a:ext cx="8180785" cy="1877297"/>
          </a:xfrm>
        </p:spPr>
        <p:txBody>
          <a:bodyPr/>
          <a:lstStyle>
            <a:lvl1pPr marL="0" indent="0" algn="ctr">
              <a:buNone/>
              <a:defRPr sz="2721"/>
            </a:lvl1pPr>
            <a:lvl2pPr marL="518373" indent="0" algn="ctr">
              <a:buNone/>
              <a:defRPr sz="2268"/>
            </a:lvl2pPr>
            <a:lvl3pPr marL="1036747" indent="0" algn="ctr">
              <a:buNone/>
              <a:defRPr sz="2041"/>
            </a:lvl3pPr>
            <a:lvl4pPr marL="1555120" indent="0" algn="ctr">
              <a:buNone/>
              <a:defRPr sz="1814"/>
            </a:lvl4pPr>
            <a:lvl5pPr marL="2073493" indent="0" algn="ctr">
              <a:buNone/>
              <a:defRPr sz="1814"/>
            </a:lvl5pPr>
            <a:lvl6pPr marL="2591867" indent="0" algn="ctr">
              <a:buNone/>
              <a:defRPr sz="1814"/>
            </a:lvl6pPr>
            <a:lvl7pPr marL="3110240" indent="0" algn="ctr">
              <a:buNone/>
              <a:defRPr sz="1814"/>
            </a:lvl7pPr>
            <a:lvl8pPr marL="3628614" indent="0" algn="ctr">
              <a:buNone/>
              <a:defRPr sz="1814"/>
            </a:lvl8pPr>
            <a:lvl9pPr marL="4146987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413978"/>
            <a:ext cx="2351976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413978"/>
            <a:ext cx="691958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1938496"/>
            <a:ext cx="9407902" cy="3234423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5203518"/>
            <a:ext cx="9407902" cy="1700906"/>
          </a:xfrm>
        </p:spPr>
        <p:txBody>
          <a:bodyPr/>
          <a:lstStyle>
            <a:lvl1pPr marL="0" indent="0">
              <a:buNone/>
              <a:defRPr sz="2721">
                <a:solidFill>
                  <a:schemeClr val="tx1"/>
                </a:solidFill>
              </a:defRPr>
            </a:lvl1pPr>
            <a:lvl2pPr marL="51837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036747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3pPr>
            <a:lvl4pPr marL="155512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4pPr>
            <a:lvl5pPr marL="207349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5pPr>
            <a:lvl6pPr marL="259186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6pPr>
            <a:lvl7pPr marL="311024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7pPr>
            <a:lvl8pPr marL="362861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8pPr>
            <a:lvl9pPr marL="414698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413979"/>
            <a:ext cx="9407902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1906097"/>
            <a:ext cx="4614473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2840245"/>
            <a:ext cx="461447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1906097"/>
            <a:ext cx="4637199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2840245"/>
            <a:ext cx="4637199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119540"/>
            <a:ext cx="5522030" cy="5525698"/>
          </a:xfrm>
        </p:spPr>
        <p:txBody>
          <a:bodyPr/>
          <a:lstStyle>
            <a:lvl1pPr>
              <a:defRPr sz="3628"/>
            </a:lvl1pPr>
            <a:lvl2pPr>
              <a:defRPr sz="3175"/>
            </a:lvl2pPr>
            <a:lvl3pPr>
              <a:defRPr sz="272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119540"/>
            <a:ext cx="5522030" cy="5525698"/>
          </a:xfrm>
        </p:spPr>
        <p:txBody>
          <a:bodyPr anchor="t"/>
          <a:lstStyle>
            <a:lvl1pPr marL="0" indent="0">
              <a:buNone/>
              <a:defRPr sz="3628"/>
            </a:lvl1pPr>
            <a:lvl2pPr marL="518373" indent="0">
              <a:buNone/>
              <a:defRPr sz="3175"/>
            </a:lvl2pPr>
            <a:lvl3pPr marL="1036747" indent="0">
              <a:buNone/>
              <a:defRPr sz="2721"/>
            </a:lvl3pPr>
            <a:lvl4pPr marL="1555120" indent="0">
              <a:buNone/>
              <a:defRPr sz="2268"/>
            </a:lvl4pPr>
            <a:lvl5pPr marL="2073493" indent="0">
              <a:buNone/>
              <a:defRPr sz="2268"/>
            </a:lvl5pPr>
            <a:lvl6pPr marL="2591867" indent="0">
              <a:buNone/>
              <a:defRPr sz="2268"/>
            </a:lvl6pPr>
            <a:lvl7pPr marL="3110240" indent="0">
              <a:buNone/>
              <a:defRPr sz="2268"/>
            </a:lvl7pPr>
            <a:lvl8pPr marL="3628614" indent="0">
              <a:buNone/>
              <a:defRPr sz="2268"/>
            </a:lvl8pPr>
            <a:lvl9pPr marL="4146987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2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413979"/>
            <a:ext cx="9407902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2069887"/>
            <a:ext cx="9407902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7206808"/>
            <a:ext cx="368135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588395-1A6E-4B27-B0EC-FC80D0E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5766" cy="7772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7386A-E9AD-4AE1-AB4D-607B5E089325}"/>
              </a:ext>
            </a:extLst>
          </p:cNvPr>
          <p:cNvSpPr txBox="1"/>
          <p:nvPr/>
        </p:nvSpPr>
        <p:spPr>
          <a:xfrm>
            <a:off x="2957514" y="2042237"/>
            <a:ext cx="4989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30" dirty="0">
                <a:solidFill>
                  <a:srgbClr val="301DD1"/>
                </a:solidFill>
                <a:latin typeface="Sofia Med" panose="01000000000000000000" pitchFamily="2" charset="0"/>
              </a:rPr>
              <a:t>The Greatest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50FC-5F75-4819-902A-46FF962BA3FA}"/>
              </a:ext>
            </a:extLst>
          </p:cNvPr>
          <p:cNvSpPr txBox="1"/>
          <p:nvPr/>
        </p:nvSpPr>
        <p:spPr>
          <a:xfrm>
            <a:off x="2419350" y="2846239"/>
            <a:ext cx="6110284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500" spc="-10" dirty="0">
                <a:latin typeface="Sofia Med" panose="01000000000000000000" pitchFamily="2" charset="0"/>
              </a:rPr>
              <a:t>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2A8F-8E11-4FEA-9722-AB73D49A3684}"/>
              </a:ext>
            </a:extLst>
          </p:cNvPr>
          <p:cNvSpPr txBox="1"/>
          <p:nvPr/>
        </p:nvSpPr>
        <p:spPr>
          <a:xfrm>
            <a:off x="2143597" y="3877603"/>
            <a:ext cx="6757984" cy="36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600" spc="-10" dirty="0">
                <a:latin typeface="Athelas" panose="02000503000000020003" pitchFamily="2" charset="0"/>
              </a:rPr>
              <a:t>You are the most successful person 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6E83-5B34-4413-A3C5-5814C2C2D29D}"/>
              </a:ext>
            </a:extLst>
          </p:cNvPr>
          <p:cNvSpPr txBox="1"/>
          <p:nvPr/>
        </p:nvSpPr>
        <p:spPr>
          <a:xfrm>
            <a:off x="2809706" y="5130762"/>
            <a:ext cx="2341108" cy="361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1</a:t>
            </a:r>
          </a:p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3D315-7D90-4350-86A2-37921486364D}"/>
              </a:ext>
            </a:extLst>
          </p:cNvPr>
          <p:cNvSpPr txBox="1"/>
          <p:nvPr/>
        </p:nvSpPr>
        <p:spPr>
          <a:xfrm>
            <a:off x="2753149" y="5584686"/>
            <a:ext cx="23411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spc="-80" dirty="0">
                <a:solidFill>
                  <a:srgbClr val="171F8B"/>
                </a:solidFill>
                <a:latin typeface="Photograph Signature" panose="02000500000000000000" pitchFamily="50" charset="0"/>
              </a:rPr>
              <a:t>Guy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DB83-E6DE-4DC6-B083-ABC660C1ADE7}"/>
              </a:ext>
            </a:extLst>
          </p:cNvPr>
          <p:cNvSpPr txBox="1"/>
          <p:nvPr/>
        </p:nvSpPr>
        <p:spPr>
          <a:xfrm>
            <a:off x="5850107" y="5122016"/>
            <a:ext cx="2341108" cy="38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2</a:t>
            </a:r>
          </a:p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82BAA-B8C7-4F67-AE10-1B4CF01EC1DC}"/>
              </a:ext>
            </a:extLst>
          </p:cNvPr>
          <p:cNvSpPr txBox="1"/>
          <p:nvPr/>
        </p:nvSpPr>
        <p:spPr>
          <a:xfrm>
            <a:off x="5570238" y="5549400"/>
            <a:ext cx="28408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100" spc="-30" dirty="0">
                <a:solidFill>
                  <a:srgbClr val="171F8B"/>
                </a:solidFill>
                <a:latin typeface="England Signature" pitchFamily="50" charset="0"/>
              </a:rPr>
              <a:t>Guy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F4375-17EC-4A99-9C5A-5A20789E8376}"/>
              </a:ext>
            </a:extLst>
          </p:cNvPr>
          <p:cNvSpPr txBox="1"/>
          <p:nvPr/>
        </p:nvSpPr>
        <p:spPr>
          <a:xfrm>
            <a:off x="3844922" y="6084196"/>
            <a:ext cx="3224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200" spc="-30" dirty="0" err="1">
                <a:solidFill>
                  <a:srgbClr val="2F2F2F"/>
                </a:solidFill>
                <a:latin typeface="Sofia" panose="01000000000000000000" pitchFamily="2" charset="0"/>
              </a:rPr>
              <a:t>Кванториум</a:t>
            </a:r>
            <a:endParaRPr lang="en-US" sz="1200" spc="-30" dirty="0">
              <a:solidFill>
                <a:srgbClr val="2F2F2F"/>
              </a:solidFill>
              <a:latin typeface="Sofia" panose="01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480A9-440F-4412-80FF-9B8ED0CAFB27}"/>
              </a:ext>
            </a:extLst>
          </p:cNvPr>
          <p:cNvSpPr txBox="1"/>
          <p:nvPr/>
        </p:nvSpPr>
        <p:spPr>
          <a:xfrm>
            <a:off x="8336757" y="167484"/>
            <a:ext cx="155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" dirty="0">
                <a:latin typeface="Sofia" panose="01000000000000000000" pitchFamily="2" charset="0"/>
              </a:rPr>
              <a:t>Serial Number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4118F2-0A98-4FE1-AD7C-02624D01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73" y="3350273"/>
            <a:ext cx="5596139" cy="2804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741C86-229E-493E-BBEF-8E4B50C9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7" y="5498093"/>
            <a:ext cx="1368555" cy="91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71014F-76F5-44EA-B85F-05DB4C91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44" y="5493521"/>
            <a:ext cx="1368555" cy="91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6C948E-1251-4E7F-97D1-32B7F3F9068E}"/>
              </a:ext>
            </a:extLst>
          </p:cNvPr>
          <p:cNvSpPr txBox="1"/>
          <p:nvPr/>
        </p:nvSpPr>
        <p:spPr>
          <a:xfrm>
            <a:off x="9676208" y="226659"/>
            <a:ext cx="1245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-10" dirty="0" err="1">
                <a:latin typeface="Sofia" panose="01000000000000000000" pitchFamily="2" charset="0"/>
              </a:rPr>
              <a:t>3dbdcb65ec2f471894b156476fcf40aa</a:t>
            </a:r>
            <a:endParaRPr lang="en-US" sz="900" spc="-10" dirty="0">
              <a:latin typeface="Sofia" panose="01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CC5CF3-0217-4443-8411-C0A9E5FF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88" y="6512697"/>
            <a:ext cx="1368555" cy="9144"/>
          </a:xfrm>
          <a:prstGeom prst="rect">
            <a:avLst/>
          </a:prstGeom>
        </p:spPr>
      </p:pic>
      <p:pic>
        <p:nvPicPr>
          <p:cNvPr id="1026" name="Picture 2" descr="Colorful gradient abstract logo Free Vector">
            <a:extLst>
              <a:ext uri="{FF2B5EF4-FFF2-40B4-BE49-F238E27FC236}">
                <a16:creationId xmlns:a16="http://schemas.microsoft.com/office/drawing/2014/main" id="{500F6838-DB2B-4301-BE31-5A9A45F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3" y="195779"/>
            <a:ext cx="1848184" cy="18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26</Words>
  <Application>Microsoft Office PowerPoint</Application>
  <PresentationFormat>Произвольный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Arial</vt:lpstr>
      <vt:lpstr>Athelas</vt:lpstr>
      <vt:lpstr>Calibri</vt:lpstr>
      <vt:lpstr>Calibri Light</vt:lpstr>
      <vt:lpstr>England Signature</vt:lpstr>
      <vt:lpstr>Photograph Signature</vt:lpstr>
      <vt:lpstr>Sofia</vt:lpstr>
      <vt:lpstr>Sofia Med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Кванториум Новосибирск</dc:creator>
  <cp:lastModifiedBy>Антон Кондратов</cp:lastModifiedBy>
  <cp:revision>20</cp:revision>
  <dcterms:created xsi:type="dcterms:W3CDTF">2020-06-05T12:13:53Z</dcterms:created>
  <dcterms:modified xsi:type="dcterms:W3CDTF">2021-09-21T04:55:30Z</dcterms:modified>
</cp:coreProperties>
</file>