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825b4e9ba1914181a31c3da2f7491eba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