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907713" cy="7775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F8B"/>
    <a:srgbClr val="301DD1"/>
    <a:srgbClr val="685ADD"/>
    <a:srgbClr val="8F8CB0"/>
    <a:srgbClr val="2F2F2F"/>
    <a:srgbClr val="655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5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079" y="1272531"/>
            <a:ext cx="9271556" cy="2707052"/>
          </a:xfrm>
        </p:spPr>
        <p:txBody>
          <a:bodyPr anchor="b"/>
          <a:lstStyle>
            <a:lvl1pPr algn="ctr"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3464" y="4083977"/>
            <a:ext cx="8180785" cy="1877297"/>
          </a:xfrm>
        </p:spPr>
        <p:txBody>
          <a:bodyPr/>
          <a:lstStyle>
            <a:lvl1pPr marL="0" indent="0" algn="ctr">
              <a:buNone/>
              <a:defRPr sz="2721"/>
            </a:lvl1pPr>
            <a:lvl2pPr marL="518373" indent="0" algn="ctr">
              <a:buNone/>
              <a:defRPr sz="2268"/>
            </a:lvl2pPr>
            <a:lvl3pPr marL="1036747" indent="0" algn="ctr">
              <a:buNone/>
              <a:defRPr sz="2041"/>
            </a:lvl3pPr>
            <a:lvl4pPr marL="1555120" indent="0" algn="ctr">
              <a:buNone/>
              <a:defRPr sz="1814"/>
            </a:lvl4pPr>
            <a:lvl5pPr marL="2073493" indent="0" algn="ctr">
              <a:buNone/>
              <a:defRPr sz="1814"/>
            </a:lvl5pPr>
            <a:lvl6pPr marL="2591867" indent="0" algn="ctr">
              <a:buNone/>
              <a:defRPr sz="1814"/>
            </a:lvl6pPr>
            <a:lvl7pPr marL="3110240" indent="0" algn="ctr">
              <a:buNone/>
              <a:defRPr sz="1814"/>
            </a:lvl7pPr>
            <a:lvl8pPr marL="3628614" indent="0" algn="ctr">
              <a:buNone/>
              <a:defRPr sz="1814"/>
            </a:lvl8pPr>
            <a:lvl9pPr marL="4146987" indent="0" algn="ctr">
              <a:buNone/>
              <a:defRPr sz="18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8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5833" y="413978"/>
            <a:ext cx="2351976" cy="65894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9906" y="413978"/>
            <a:ext cx="6919580" cy="65894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0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25" y="1938496"/>
            <a:ext cx="9407902" cy="3234423"/>
          </a:xfrm>
        </p:spPr>
        <p:txBody>
          <a:bodyPr anchor="b"/>
          <a:lstStyle>
            <a:lvl1pPr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225" y="5203518"/>
            <a:ext cx="9407902" cy="1700906"/>
          </a:xfrm>
        </p:spPr>
        <p:txBody>
          <a:bodyPr/>
          <a:lstStyle>
            <a:lvl1pPr marL="0" indent="0">
              <a:buNone/>
              <a:defRPr sz="2721">
                <a:solidFill>
                  <a:schemeClr val="tx1"/>
                </a:solidFill>
              </a:defRPr>
            </a:lvl1pPr>
            <a:lvl2pPr marL="51837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2pPr>
            <a:lvl3pPr marL="1036747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3pPr>
            <a:lvl4pPr marL="155512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4pPr>
            <a:lvl5pPr marL="2073493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5pPr>
            <a:lvl6pPr marL="259186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6pPr>
            <a:lvl7pPr marL="311024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7pPr>
            <a:lvl8pPr marL="3628614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8pPr>
            <a:lvl9pPr marL="414698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905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2030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7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413979"/>
            <a:ext cx="9407902" cy="15029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327" y="1906097"/>
            <a:ext cx="4614473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1327" y="2840245"/>
            <a:ext cx="4614473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22030" y="1906097"/>
            <a:ext cx="4637199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22030" y="2840245"/>
            <a:ext cx="4637199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5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2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99" y="1119540"/>
            <a:ext cx="5522030" cy="5525698"/>
          </a:xfrm>
        </p:spPr>
        <p:txBody>
          <a:bodyPr/>
          <a:lstStyle>
            <a:lvl1pPr>
              <a:defRPr sz="3628"/>
            </a:lvl1pPr>
            <a:lvl2pPr>
              <a:defRPr sz="3175"/>
            </a:lvl2pPr>
            <a:lvl3pPr>
              <a:defRPr sz="2721"/>
            </a:lvl3pPr>
            <a:lvl4pPr>
              <a:defRPr sz="2268"/>
            </a:lvl4pPr>
            <a:lvl5pPr>
              <a:defRPr sz="2268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37199" y="1119540"/>
            <a:ext cx="5522030" cy="5525698"/>
          </a:xfrm>
        </p:spPr>
        <p:txBody>
          <a:bodyPr anchor="t"/>
          <a:lstStyle>
            <a:lvl1pPr marL="0" indent="0">
              <a:buNone/>
              <a:defRPr sz="3628"/>
            </a:lvl1pPr>
            <a:lvl2pPr marL="518373" indent="0">
              <a:buNone/>
              <a:defRPr sz="3175"/>
            </a:lvl2pPr>
            <a:lvl3pPr marL="1036747" indent="0">
              <a:buNone/>
              <a:defRPr sz="2721"/>
            </a:lvl3pPr>
            <a:lvl4pPr marL="1555120" indent="0">
              <a:buNone/>
              <a:defRPr sz="2268"/>
            </a:lvl4pPr>
            <a:lvl5pPr marL="2073493" indent="0">
              <a:buNone/>
              <a:defRPr sz="2268"/>
            </a:lvl5pPr>
            <a:lvl6pPr marL="2591867" indent="0">
              <a:buNone/>
              <a:defRPr sz="2268"/>
            </a:lvl6pPr>
            <a:lvl7pPr marL="3110240" indent="0">
              <a:buNone/>
              <a:defRPr sz="2268"/>
            </a:lvl7pPr>
            <a:lvl8pPr marL="3628614" indent="0">
              <a:buNone/>
              <a:defRPr sz="2268"/>
            </a:lvl8pPr>
            <a:lvl9pPr marL="4146987" indent="0">
              <a:buNone/>
              <a:defRPr sz="22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25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9906" y="413979"/>
            <a:ext cx="9407902" cy="150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906" y="2069887"/>
            <a:ext cx="9407902" cy="493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9905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3180" y="7206808"/>
            <a:ext cx="3681353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3573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36747" rtl="0" eaLnBrk="1" latinLnBrk="0" hangingPunct="1">
        <a:lnSpc>
          <a:spcPct val="90000"/>
        </a:lnSpc>
        <a:spcBef>
          <a:spcPct val="0"/>
        </a:spcBef>
        <a:buNone/>
        <a:defRPr sz="49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187" indent="-259187" algn="l" defTabSz="1036747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56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3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81430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33268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85105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36942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88780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406174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1pPr>
      <a:lvl2pPr marL="51837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103674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3pPr>
      <a:lvl4pPr marL="155512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07349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59186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11024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628614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14698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588395-1A6E-4B27-B0EC-FC80D0E73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05766" cy="77724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F7386A-E9AD-4AE1-AB4D-607B5E089325}"/>
              </a:ext>
            </a:extLst>
          </p:cNvPr>
          <p:cNvSpPr txBox="1"/>
          <p:nvPr/>
        </p:nvSpPr>
        <p:spPr>
          <a:xfrm>
            <a:off x="2957514" y="2042237"/>
            <a:ext cx="49895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-30" dirty="0">
                <a:solidFill>
                  <a:srgbClr val="301DD1"/>
                </a:solidFill>
                <a:latin typeface="Sofia Med" panose="01000000000000000000" pitchFamily="2" charset="0"/>
              </a:rPr>
              <a:t>The Greatest Certificate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750FC-5F75-4819-902A-46FF962BA3FA}"/>
              </a:ext>
            </a:extLst>
          </p:cNvPr>
          <p:cNvSpPr txBox="1"/>
          <p:nvPr/>
        </p:nvSpPr>
        <p:spPr>
          <a:xfrm>
            <a:off x="2419350" y="2846239"/>
            <a:ext cx="6110284" cy="6463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500" spc="-10" dirty="0">
                <a:latin typeface="Sofia Med" panose="01000000000000000000" pitchFamily="2" charset="0"/>
              </a:rPr>
              <a:t>п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02A8F-8E11-4FEA-9722-AB73D49A3684}"/>
              </a:ext>
            </a:extLst>
          </p:cNvPr>
          <p:cNvSpPr txBox="1"/>
          <p:nvPr/>
        </p:nvSpPr>
        <p:spPr>
          <a:xfrm>
            <a:off x="2143597" y="3877603"/>
            <a:ext cx="6757984" cy="368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1600" spc="-10" dirty="0">
                <a:latin typeface="Athelas" panose="02000503000000020003" pitchFamily="2" charset="0"/>
              </a:rPr>
              <a:t>You are the most successful person ever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996E83-5B34-4413-A3C5-5814C2C2D29D}"/>
              </a:ext>
            </a:extLst>
          </p:cNvPr>
          <p:cNvSpPr txBox="1"/>
          <p:nvPr/>
        </p:nvSpPr>
        <p:spPr>
          <a:xfrm>
            <a:off x="2809706" y="5130762"/>
            <a:ext cx="2341108" cy="3616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1</a:t>
            </a:r>
          </a:p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CEO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53D315-7D90-4350-86A2-37921486364D}"/>
              </a:ext>
            </a:extLst>
          </p:cNvPr>
          <p:cNvSpPr txBox="1"/>
          <p:nvPr/>
        </p:nvSpPr>
        <p:spPr>
          <a:xfrm>
            <a:off x="2753149" y="5584686"/>
            <a:ext cx="23411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000" spc="-80" dirty="0">
                <a:solidFill>
                  <a:srgbClr val="171F8B"/>
                </a:solidFill>
                <a:latin typeface="Photograph Signature" panose="02000500000000000000" pitchFamily="50" charset="0"/>
              </a:rPr>
              <a:t>Guy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6DDB83-E6DE-4DC6-B083-ABC660C1ADE7}"/>
              </a:ext>
            </a:extLst>
          </p:cNvPr>
          <p:cNvSpPr txBox="1"/>
          <p:nvPr/>
        </p:nvSpPr>
        <p:spPr>
          <a:xfrm>
            <a:off x="5850107" y="5122016"/>
            <a:ext cx="2341108" cy="3821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2</a:t>
            </a:r>
          </a:p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CTO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C82BAA-B8C7-4F67-AE10-1B4CF01EC1DC}"/>
              </a:ext>
            </a:extLst>
          </p:cNvPr>
          <p:cNvSpPr txBox="1"/>
          <p:nvPr/>
        </p:nvSpPr>
        <p:spPr>
          <a:xfrm>
            <a:off x="5570238" y="5549400"/>
            <a:ext cx="284083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100" spc="-30" dirty="0">
                <a:solidFill>
                  <a:srgbClr val="171F8B"/>
                </a:solidFill>
                <a:latin typeface="England Signature" pitchFamily="50" charset="0"/>
              </a:rPr>
              <a:t>Guy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F4375-17EC-4A99-9C5A-5A20789E8376}"/>
              </a:ext>
            </a:extLst>
          </p:cNvPr>
          <p:cNvSpPr txBox="1"/>
          <p:nvPr/>
        </p:nvSpPr>
        <p:spPr>
          <a:xfrm>
            <a:off x="3844922" y="6084196"/>
            <a:ext cx="32242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1200" spc="-30" dirty="0" err="1">
                <a:solidFill>
                  <a:srgbClr val="2F2F2F"/>
                </a:solidFill>
                <a:latin typeface="Sofia" panose="01000000000000000000" pitchFamily="2" charset="0"/>
              </a:rPr>
              <a:t>Кванториум</a:t>
            </a:r>
            <a:endParaRPr lang="en-US" sz="1200" spc="-30" dirty="0">
              <a:solidFill>
                <a:srgbClr val="2F2F2F"/>
              </a:solidFill>
              <a:latin typeface="Sofia" panose="01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480A9-440F-4412-80FF-9B8ED0CAFB27}"/>
              </a:ext>
            </a:extLst>
          </p:cNvPr>
          <p:cNvSpPr txBox="1"/>
          <p:nvPr/>
        </p:nvSpPr>
        <p:spPr>
          <a:xfrm>
            <a:off x="8336757" y="167484"/>
            <a:ext cx="1550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10" dirty="0">
                <a:latin typeface="Sofia" panose="01000000000000000000" pitchFamily="2" charset="0"/>
              </a:rPr>
              <a:t>Serial Number 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4118F2-0A98-4FE1-AD7C-02624D015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73" y="3350273"/>
            <a:ext cx="5596139" cy="2804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741C86-229E-493E-BBEF-8E4B50C9D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57" y="5498093"/>
            <a:ext cx="1368555" cy="91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F71014F-76F5-44EA-B85F-05DB4C919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44" y="5493521"/>
            <a:ext cx="1368555" cy="914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A6C948E-1251-4E7F-97D1-32B7F3F9068E}"/>
              </a:ext>
            </a:extLst>
          </p:cNvPr>
          <p:cNvSpPr txBox="1"/>
          <p:nvPr/>
        </p:nvSpPr>
        <p:spPr>
          <a:xfrm>
            <a:off x="9676208" y="226659"/>
            <a:ext cx="1245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pc="-10" dirty="0" err="1">
                <a:latin typeface="Sofia" panose="01000000000000000000" pitchFamily="2" charset="0"/>
              </a:rPr>
              <a:t>4f660218f5a24e30893efcd458c11311</a:t>
            </a:r>
            <a:endParaRPr lang="en-US" sz="900" spc="-10" dirty="0">
              <a:latin typeface="Sofia" panose="01000000000000000000" pitchFamily="2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BCC5CF3-0217-4443-8411-C0A9E5FFC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88" y="6512697"/>
            <a:ext cx="1368555" cy="9144"/>
          </a:xfrm>
          <a:prstGeom prst="rect">
            <a:avLst/>
          </a:prstGeom>
        </p:spPr>
      </p:pic>
      <p:pic>
        <p:nvPicPr>
          <p:cNvPr id="1026" name="Picture 2" descr="Colorful gradient abstract logo Free Vector">
            <a:extLst>
              <a:ext uri="{FF2B5EF4-FFF2-40B4-BE49-F238E27FC236}">
                <a16:creationId xmlns:a16="http://schemas.microsoft.com/office/drawing/2014/main" id="{500F6838-DB2B-4301-BE31-5A9A45FB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173" y="195779"/>
            <a:ext cx="1848184" cy="184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6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26</Words>
  <Application>Microsoft Office PowerPoint</Application>
  <PresentationFormat>Произвольный</PresentationFormat>
  <Paragraphs>12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10" baseType="lpstr">
      <vt:lpstr>Arial</vt:lpstr>
      <vt:lpstr>Athelas</vt:lpstr>
      <vt:lpstr>Calibri</vt:lpstr>
      <vt:lpstr>Calibri Light</vt:lpstr>
      <vt:lpstr>England Signature</vt:lpstr>
      <vt:lpstr>Photograph Signature</vt:lpstr>
      <vt:lpstr>Sofia</vt:lpstr>
      <vt:lpstr>Sofia Med</vt:lpstr>
      <vt:lpstr>Office Theme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Сертификат</dc:title>
  <dc:creator>Кванториум Новосибирск</dc:creator>
  <cp:lastModifiedBy>Антон Кондратов</cp:lastModifiedBy>
  <cp:revision>20</cp:revision>
  <dcterms:created xsi:type="dcterms:W3CDTF">2020-06-05T12:13:53Z</dcterms:created>
  <dcterms:modified xsi:type="dcterms:W3CDTF">2021-09-21T04:55:30Z</dcterms:modified>
</cp:coreProperties>
</file>