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6084196"/>
            <a:ext cx="3224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200" spc="-30" dirty="0" err="1">
                <a:solidFill>
                  <a:srgbClr val="2F2F2F"/>
                </a:solidFill>
                <a:latin typeface="Sofia" panose="01000000000000000000" pitchFamily="2" charset="0"/>
              </a:rPr>
              <a:t>Кванториум</a:t>
            </a:r>
            <a:endParaRPr lang="en-US" sz="1200" spc="-30" dirty="0">
              <a:solidFill>
                <a:srgbClr val="2F2F2F"/>
              </a:solidFill>
              <a:latin typeface="Sofia" panose="01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cb337460119145918c0aefc8f6e34c41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26</Words>
  <Application>Microsoft Office PowerPoint</Application>
  <PresentationFormat>Произвольный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Athelas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Кванториум Новосибирск</dc:creator>
  <cp:lastModifiedBy>Антон Кондратов</cp:lastModifiedBy>
  <cp:revision>20</cp:revision>
  <dcterms:created xsi:type="dcterms:W3CDTF">2020-06-05T12:13:53Z</dcterms:created>
  <dcterms:modified xsi:type="dcterms:W3CDTF">2021-09-21T04:55:30Z</dcterms:modified>
</cp:coreProperties>
</file>