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18e1467d4d6a43aeba4e13e36f60092f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