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9cf0c55f7556433b9d5e14a348140cc6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