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dbe07446733c41d4a91f6251def3f724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