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890813d4166b41e4a5560515355c411e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