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ghfjgfj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438c2f0a09464757b43b04a56fd79bd5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