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Антон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d387230bfb69421e9720b55ad60c64ad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