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Елена Анисимова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99b36115df5f418483c2dbb371d6b14c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