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Иван Худяков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7a40cbe767fb45af81f458564b750746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