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Руслан Ку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23bfe64873014495b96da4aa7d52c4eb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