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Сергей Осин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f3107928b4ac4e6a9d216d04182e2592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