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Степан Жданов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e99275ead38e4c84859cc7ef8653cd17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