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Fkfdg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5f80f86b96ee407fa8d93fd75d689c9f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