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Fynjy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ba16406da3834326b97f9fa98fd76a5c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