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Fynjy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eb74cf297f354aceb22a1461566833df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