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sdf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491c163b445d4a5ab5e69ed48395dedd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