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96" r:id="rId3"/>
    <p:sldId id="297" r:id="rId4"/>
    <p:sldId id="298" r:id="rId5"/>
    <p:sldId id="301" r:id="rId6"/>
    <p:sldId id="303" r:id="rId7"/>
    <p:sldId id="300" r:id="rId8"/>
    <p:sldId id="304" r:id="rId9"/>
    <p:sldId id="305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3A"/>
    <a:srgbClr val="9C8D84"/>
    <a:srgbClr val="FF5151"/>
    <a:srgbClr val="59D9BA"/>
    <a:srgbClr val="932499"/>
    <a:srgbClr val="2F3141"/>
    <a:srgbClr val="2C2E3C"/>
    <a:srgbClr val="3C3F52"/>
    <a:srgbClr val="2426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5256" autoAdjust="0"/>
  </p:normalViewPr>
  <p:slideViewPr>
    <p:cSldViewPr snapToGrid="0">
      <p:cViewPr>
        <p:scale>
          <a:sx n="150" d="100"/>
          <a:sy n="150" d="100"/>
        </p:scale>
        <p:origin x="378" y="108"/>
      </p:cViewPr>
      <p:guideLst>
        <p:guide orient="horz" pos="13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1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3436884" y="2778110"/>
            <a:ext cx="4906444" cy="1139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Foxhound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842554" y="3755571"/>
            <a:ext cx="7500774" cy="103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000" dirty="0"/>
              <a:t>Разработка сервиса рекомендаций по размещению и локальному продвижению бизнеса на основе данных о пешеходном трафике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08A16A-1ABA-4A54-896E-C71EA35F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6" y="444157"/>
            <a:ext cx="1179873" cy="6066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BB9DD-2FF2-4664-8B96-26D450A1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87" y="505326"/>
            <a:ext cx="1159213" cy="5994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3AB7FC-A8BD-4CFB-B516-F21CC6EF8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28" y="505326"/>
            <a:ext cx="1743884" cy="6066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82B277-D458-4958-872D-2CFD77D6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776" y="522958"/>
            <a:ext cx="2062067" cy="448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2028997" y="3814847"/>
            <a:ext cx="4906444" cy="74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Foxhound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CBAF5A-BA2D-794A-A7F7-D49B2F147E9C}"/>
              </a:ext>
            </a:extLst>
          </p:cNvPr>
          <p:cNvSpPr/>
          <p:nvPr/>
        </p:nvSpPr>
        <p:spPr>
          <a:xfrm>
            <a:off x="406882" y="2849203"/>
            <a:ext cx="12314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Антон </a:t>
            </a:r>
            <a:r>
              <a:rPr lang="ru-RU" sz="1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Недогарок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@Ornstein89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Капитан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5A65AC6-E93D-5945-BE70-CB19DCCBEFBC}"/>
              </a:ext>
            </a:extLst>
          </p:cNvPr>
          <p:cNvSpPr/>
          <p:nvPr/>
        </p:nvSpPr>
        <p:spPr>
          <a:xfrm>
            <a:off x="2240505" y="2849203"/>
            <a:ext cx="10214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Антон Петров</a:t>
            </a:r>
          </a:p>
          <a:p>
            <a:pPr lvl="0"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@ctrlf5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Фронтенд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878D65-D91F-CB4E-B427-B039ABE4C97E}"/>
              </a:ext>
            </a:extLst>
          </p:cNvPr>
          <p:cNvSpPr/>
          <p:nvPr/>
        </p:nvSpPr>
        <p:spPr>
          <a:xfrm>
            <a:off x="3796743" y="2849203"/>
            <a:ext cx="13756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Вячеслав Солдатов</a:t>
            </a:r>
          </a:p>
          <a:p>
            <a:pPr lvl="0"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@spacesoldier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Моделирование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7D3E9D-EE11-234A-AD33-E7A63052BB0B}"/>
              </a:ext>
            </a:extLst>
          </p:cNvPr>
          <p:cNvSpPr/>
          <p:nvPr/>
        </p:nvSpPr>
        <p:spPr>
          <a:xfrm>
            <a:off x="5510075" y="2850932"/>
            <a:ext cx="14157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Кирилл Семенников</a:t>
            </a:r>
          </a:p>
          <a:p>
            <a:pPr lvl="0"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@Thelast3838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Бэкенд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48DB0B-EB74-C74D-BBFA-5370D9D9C6FF}"/>
              </a:ext>
            </a:extLst>
          </p:cNvPr>
          <p:cNvSpPr/>
          <p:nvPr/>
        </p:nvSpPr>
        <p:spPr>
          <a:xfrm>
            <a:off x="7004661" y="2849203"/>
            <a:ext cx="18838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1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Фарис</a:t>
            </a:r>
            <a:r>
              <a:rPr lang="ru-RU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Файзуллин</a:t>
            </a:r>
          </a:p>
          <a:p>
            <a:pPr lvl="0"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@DataScienceSpinnerSegway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/>
            <a:r>
              <a:rPr lang="ru-RU" sz="1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Фасилитация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E5EC880-F42B-0841-B3D1-ADB92E8CFD64}"/>
              </a:ext>
            </a:extLst>
          </p:cNvPr>
          <p:cNvSpPr/>
          <p:nvPr/>
        </p:nvSpPr>
        <p:spPr>
          <a:xfrm>
            <a:off x="3950665" y="2086988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>
                <a:solidFill>
                  <a:srgbClr val="2F31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ФОТО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8407FB-44DF-7E4D-9934-87F70C8FAB7A}"/>
              </a:ext>
            </a:extLst>
          </p:cNvPr>
          <p:cNvSpPr/>
          <p:nvPr/>
        </p:nvSpPr>
        <p:spPr>
          <a:xfrm>
            <a:off x="5684034" y="2086988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>
                <a:solidFill>
                  <a:srgbClr val="2F31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ФОТО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39BB7B4-A609-514A-88BA-A6214E746CCF}"/>
              </a:ext>
            </a:extLst>
          </p:cNvPr>
          <p:cNvSpPr/>
          <p:nvPr/>
        </p:nvSpPr>
        <p:spPr>
          <a:xfrm>
            <a:off x="7415031" y="2086988"/>
            <a:ext cx="106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>
                <a:solidFill>
                  <a:srgbClr val="2F31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ФОТО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88D170A-DE15-40B2-9E72-1DA1C9FC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6" y="444157"/>
            <a:ext cx="1179873" cy="606601"/>
          </a:xfrm>
          <a:prstGeom prst="rect">
            <a:avLst/>
          </a:prstGeom>
        </p:spPr>
      </p:pic>
      <p:sp>
        <p:nvSpPr>
          <p:cNvPr id="30" name="object 27">
            <a:extLst>
              <a:ext uri="{FF2B5EF4-FFF2-40B4-BE49-F238E27FC236}">
                <a16:creationId xmlns:a16="http://schemas.microsoft.com/office/drawing/2014/main" id="{6BD1F552-5B39-4298-B115-EEBBFE1CBDAD}"/>
              </a:ext>
            </a:extLst>
          </p:cNvPr>
          <p:cNvSpPr txBox="1">
            <a:spLocks/>
          </p:cNvSpPr>
          <p:nvPr/>
        </p:nvSpPr>
        <p:spPr>
          <a:xfrm>
            <a:off x="8473322" y="4756149"/>
            <a:ext cx="304918" cy="21672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>
              <a:spcBef>
                <a:spcPts val="10"/>
              </a:spcBef>
            </a:pPr>
            <a:fld id="{81D60167-4931-47E6-BA6A-407CBD079E47}" type="slidenum">
              <a:rPr lang="ru-RU" b="1" spc="5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pPr marL="38100">
                <a:spcBef>
                  <a:spcPts val="10"/>
                </a:spcBef>
              </a:pPr>
              <a:t>2</a:t>
            </a:fld>
            <a:endParaRPr lang="ru-RU" b="1" spc="5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F607A-63D3-4FF5-A469-43381AE30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" r="6638" b="3592"/>
          <a:stretch/>
        </p:blipFill>
        <p:spPr bwMode="auto">
          <a:xfrm>
            <a:off x="7269011" y="1380525"/>
            <a:ext cx="1265091" cy="11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625A51-B7D0-48AE-B465-8C65B8A69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t="7207" r="10812" b="7717"/>
          <a:stretch/>
        </p:blipFill>
        <p:spPr bwMode="auto">
          <a:xfrm>
            <a:off x="5535642" y="1380526"/>
            <a:ext cx="1355048" cy="11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7CD5708-830B-4BAA-AD44-DB3655F0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14" y="1384097"/>
            <a:ext cx="1375698" cy="11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9F1B84A-57F5-4C93-99D2-B8D4F5B6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21" y="1380526"/>
            <a:ext cx="1361163" cy="121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E0CF9A1-7794-4AB3-928B-C0347EA3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0" y="1380526"/>
            <a:ext cx="1252369" cy="12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E5BC7-4287-48CB-B5D2-0AAEC8235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Google Shape;4211;p44">
            <a:extLst>
              <a:ext uri="{FF2B5EF4-FFF2-40B4-BE49-F238E27FC236}">
                <a16:creationId xmlns:a16="http://schemas.microsoft.com/office/drawing/2014/main" id="{94257474-B38B-4CF7-A170-D0B23FC15CC7}"/>
              </a:ext>
            </a:extLst>
          </p:cNvPr>
          <p:cNvSpPr/>
          <p:nvPr/>
        </p:nvSpPr>
        <p:spPr>
          <a:xfrm>
            <a:off x="5527232" y="2571750"/>
            <a:ext cx="224861" cy="294399"/>
          </a:xfrm>
          <a:custGeom>
            <a:avLst/>
            <a:gdLst/>
            <a:ahLst/>
            <a:cxnLst/>
            <a:rect l="l" t="t" r="r" b="b"/>
            <a:pathLst>
              <a:path w="13659" h="17883" extrusionOk="0">
                <a:moveTo>
                  <a:pt x="6026" y="1"/>
                </a:moveTo>
                <a:lnTo>
                  <a:pt x="7644" y="1229"/>
                </a:lnTo>
                <a:cubicBezTo>
                  <a:pt x="6336" y="1768"/>
                  <a:pt x="5131" y="2548"/>
                  <a:pt x="4109" y="3536"/>
                </a:cubicBezTo>
                <a:cubicBezTo>
                  <a:pt x="2767" y="4787"/>
                  <a:pt x="1745" y="6347"/>
                  <a:pt x="1148" y="8081"/>
                </a:cubicBezTo>
                <a:cubicBezTo>
                  <a:pt x="1" y="11512"/>
                  <a:pt x="701" y="15254"/>
                  <a:pt x="2698" y="17882"/>
                </a:cubicBezTo>
                <a:cubicBezTo>
                  <a:pt x="1206" y="14944"/>
                  <a:pt x="1332" y="11409"/>
                  <a:pt x="2801" y="8804"/>
                </a:cubicBezTo>
                <a:cubicBezTo>
                  <a:pt x="3524" y="7518"/>
                  <a:pt x="4546" y="6428"/>
                  <a:pt x="5785" y="5636"/>
                </a:cubicBezTo>
                <a:cubicBezTo>
                  <a:pt x="6749" y="5005"/>
                  <a:pt x="7828" y="4568"/>
                  <a:pt x="8964" y="4362"/>
                </a:cubicBezTo>
                <a:lnTo>
                  <a:pt x="8964" y="4362"/>
                </a:lnTo>
                <a:lnTo>
                  <a:pt x="8620" y="6003"/>
                </a:lnTo>
                <a:lnTo>
                  <a:pt x="13658" y="678"/>
                </a:lnTo>
                <a:lnTo>
                  <a:pt x="6026" y="1"/>
                </a:ln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212;p44">
            <a:extLst>
              <a:ext uri="{FF2B5EF4-FFF2-40B4-BE49-F238E27FC236}">
                <a16:creationId xmlns:a16="http://schemas.microsoft.com/office/drawing/2014/main" id="{67493869-D55E-4597-9C17-7FFE04C0ECDE}"/>
              </a:ext>
            </a:extLst>
          </p:cNvPr>
          <p:cNvSpPr/>
          <p:nvPr/>
        </p:nvSpPr>
        <p:spPr>
          <a:xfrm>
            <a:off x="4045247" y="3172713"/>
            <a:ext cx="176478" cy="306482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213;p44">
            <a:extLst>
              <a:ext uri="{FF2B5EF4-FFF2-40B4-BE49-F238E27FC236}">
                <a16:creationId xmlns:a16="http://schemas.microsoft.com/office/drawing/2014/main" id="{21BED88A-A975-454A-93ED-C407D902C1D8}"/>
              </a:ext>
            </a:extLst>
          </p:cNvPr>
          <p:cNvSpPr/>
          <p:nvPr/>
        </p:nvSpPr>
        <p:spPr>
          <a:xfrm>
            <a:off x="8403575" y="2992626"/>
            <a:ext cx="312343" cy="104570"/>
          </a:xfrm>
          <a:custGeom>
            <a:avLst/>
            <a:gdLst/>
            <a:ahLst/>
            <a:cxnLst/>
            <a:rect l="l" t="t" r="r" b="b"/>
            <a:pathLst>
              <a:path w="18973" h="6352" extrusionOk="0">
                <a:moveTo>
                  <a:pt x="3290" y="0"/>
                </a:moveTo>
                <a:cubicBezTo>
                  <a:pt x="2194" y="0"/>
                  <a:pt x="1096" y="51"/>
                  <a:pt x="1" y="153"/>
                </a:cubicBezTo>
                <a:cubicBezTo>
                  <a:pt x="4936" y="773"/>
                  <a:pt x="9676" y="2483"/>
                  <a:pt x="13865" y="5169"/>
                </a:cubicBezTo>
                <a:lnTo>
                  <a:pt x="12867" y="5949"/>
                </a:lnTo>
                <a:lnTo>
                  <a:pt x="18973" y="6351"/>
                </a:lnTo>
                <a:lnTo>
                  <a:pt x="15839" y="1037"/>
                </a:lnTo>
                <a:lnTo>
                  <a:pt x="15575" y="2208"/>
                </a:lnTo>
                <a:cubicBezTo>
                  <a:pt x="11637" y="744"/>
                  <a:pt x="7476" y="0"/>
                  <a:pt x="3290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214;p44">
            <a:extLst>
              <a:ext uri="{FF2B5EF4-FFF2-40B4-BE49-F238E27FC236}">
                <a16:creationId xmlns:a16="http://schemas.microsoft.com/office/drawing/2014/main" id="{A1BB821E-28B4-49FA-8B9B-4E4AD41A1A28}"/>
              </a:ext>
            </a:extLst>
          </p:cNvPr>
          <p:cNvSpPr/>
          <p:nvPr/>
        </p:nvSpPr>
        <p:spPr>
          <a:xfrm>
            <a:off x="8267749" y="3424949"/>
            <a:ext cx="324443" cy="114760"/>
          </a:xfrm>
          <a:custGeom>
            <a:avLst/>
            <a:gdLst/>
            <a:ahLst/>
            <a:cxnLst/>
            <a:rect l="l" t="t" r="r" b="b"/>
            <a:pathLst>
              <a:path w="19708" h="6971" extrusionOk="0">
                <a:moveTo>
                  <a:pt x="1" y="0"/>
                </a:moveTo>
                <a:lnTo>
                  <a:pt x="1" y="0"/>
                </a:lnTo>
                <a:cubicBezTo>
                  <a:pt x="104" y="333"/>
                  <a:pt x="667" y="5544"/>
                  <a:pt x="667" y="5544"/>
                </a:cubicBezTo>
                <a:lnTo>
                  <a:pt x="1355" y="4350"/>
                </a:lnTo>
                <a:cubicBezTo>
                  <a:pt x="1470" y="4465"/>
                  <a:pt x="1585" y="4580"/>
                  <a:pt x="1699" y="4694"/>
                </a:cubicBezTo>
                <a:cubicBezTo>
                  <a:pt x="2055" y="5050"/>
                  <a:pt x="2446" y="5360"/>
                  <a:pt x="2847" y="5658"/>
                </a:cubicBezTo>
                <a:cubicBezTo>
                  <a:pt x="3272" y="5945"/>
                  <a:pt x="3708" y="6198"/>
                  <a:pt x="4179" y="6416"/>
                </a:cubicBezTo>
                <a:cubicBezTo>
                  <a:pt x="4661" y="6623"/>
                  <a:pt x="5166" y="6783"/>
                  <a:pt x="5671" y="6875"/>
                </a:cubicBezTo>
                <a:cubicBezTo>
                  <a:pt x="6037" y="6940"/>
                  <a:pt x="6408" y="6971"/>
                  <a:pt x="6782" y="6971"/>
                </a:cubicBezTo>
                <a:cubicBezTo>
                  <a:pt x="6935" y="6971"/>
                  <a:pt x="7089" y="6965"/>
                  <a:pt x="7243" y="6955"/>
                </a:cubicBezTo>
                <a:cubicBezTo>
                  <a:pt x="7771" y="6909"/>
                  <a:pt x="8287" y="6783"/>
                  <a:pt x="8781" y="6577"/>
                </a:cubicBezTo>
                <a:cubicBezTo>
                  <a:pt x="9263" y="6370"/>
                  <a:pt x="9711" y="6095"/>
                  <a:pt x="10101" y="5739"/>
                </a:cubicBezTo>
                <a:cubicBezTo>
                  <a:pt x="10457" y="5429"/>
                  <a:pt x="10778" y="5085"/>
                  <a:pt x="11076" y="4717"/>
                </a:cubicBezTo>
                <a:cubicBezTo>
                  <a:pt x="11363" y="4362"/>
                  <a:pt x="11616" y="4029"/>
                  <a:pt x="11880" y="3696"/>
                </a:cubicBezTo>
                <a:cubicBezTo>
                  <a:pt x="12006" y="3547"/>
                  <a:pt x="12144" y="3386"/>
                  <a:pt x="12282" y="3237"/>
                </a:cubicBezTo>
                <a:cubicBezTo>
                  <a:pt x="12350" y="3168"/>
                  <a:pt x="12419" y="3099"/>
                  <a:pt x="12488" y="3030"/>
                </a:cubicBezTo>
                <a:lnTo>
                  <a:pt x="12695" y="2824"/>
                </a:lnTo>
                <a:cubicBezTo>
                  <a:pt x="13303" y="2284"/>
                  <a:pt x="14003" y="1871"/>
                  <a:pt x="14761" y="1584"/>
                </a:cubicBezTo>
                <a:cubicBezTo>
                  <a:pt x="15541" y="1297"/>
                  <a:pt x="16367" y="1136"/>
                  <a:pt x="17205" y="1125"/>
                </a:cubicBezTo>
                <a:cubicBezTo>
                  <a:pt x="17234" y="1125"/>
                  <a:pt x="17262" y="1124"/>
                  <a:pt x="17291" y="1124"/>
                </a:cubicBezTo>
                <a:cubicBezTo>
                  <a:pt x="18111" y="1124"/>
                  <a:pt x="18931" y="1284"/>
                  <a:pt x="19707" y="1573"/>
                </a:cubicBezTo>
                <a:cubicBezTo>
                  <a:pt x="18927" y="1148"/>
                  <a:pt x="18089" y="872"/>
                  <a:pt x="17228" y="758"/>
                </a:cubicBezTo>
                <a:cubicBezTo>
                  <a:pt x="16902" y="720"/>
                  <a:pt x="16575" y="701"/>
                  <a:pt x="16248" y="701"/>
                </a:cubicBezTo>
                <a:cubicBezTo>
                  <a:pt x="15678" y="701"/>
                  <a:pt x="15109" y="760"/>
                  <a:pt x="14554" y="884"/>
                </a:cubicBezTo>
                <a:cubicBezTo>
                  <a:pt x="13659" y="1079"/>
                  <a:pt x="12798" y="1446"/>
                  <a:pt x="12029" y="1951"/>
                </a:cubicBezTo>
                <a:lnTo>
                  <a:pt x="11742" y="2158"/>
                </a:lnTo>
                <a:cubicBezTo>
                  <a:pt x="11650" y="2227"/>
                  <a:pt x="11558" y="2307"/>
                  <a:pt x="11467" y="2376"/>
                </a:cubicBezTo>
                <a:cubicBezTo>
                  <a:pt x="11283" y="2514"/>
                  <a:pt x="11122" y="2674"/>
                  <a:pt x="10950" y="2824"/>
                </a:cubicBezTo>
                <a:cubicBezTo>
                  <a:pt x="10617" y="3133"/>
                  <a:pt x="10319" y="3432"/>
                  <a:pt x="10009" y="3719"/>
                </a:cubicBezTo>
                <a:cubicBezTo>
                  <a:pt x="9722" y="3983"/>
                  <a:pt x="9424" y="4224"/>
                  <a:pt x="9102" y="4442"/>
                </a:cubicBezTo>
                <a:cubicBezTo>
                  <a:pt x="8815" y="4625"/>
                  <a:pt x="8494" y="4775"/>
                  <a:pt x="8173" y="4855"/>
                </a:cubicBezTo>
                <a:cubicBezTo>
                  <a:pt x="7908" y="4919"/>
                  <a:pt x="7643" y="4954"/>
                  <a:pt x="7384" y="4954"/>
                </a:cubicBezTo>
                <a:cubicBezTo>
                  <a:pt x="7317" y="4954"/>
                  <a:pt x="7251" y="4952"/>
                  <a:pt x="7186" y="4947"/>
                </a:cubicBezTo>
                <a:cubicBezTo>
                  <a:pt x="6841" y="4924"/>
                  <a:pt x="6497" y="4855"/>
                  <a:pt x="6176" y="4752"/>
                </a:cubicBezTo>
                <a:cubicBezTo>
                  <a:pt x="5854" y="4637"/>
                  <a:pt x="5544" y="4488"/>
                  <a:pt x="5257" y="4304"/>
                </a:cubicBezTo>
                <a:cubicBezTo>
                  <a:pt x="4959" y="4120"/>
                  <a:pt x="4684" y="3902"/>
                  <a:pt x="4431" y="3661"/>
                </a:cubicBezTo>
                <a:cubicBezTo>
                  <a:pt x="4167" y="3409"/>
                  <a:pt x="3926" y="3133"/>
                  <a:pt x="3697" y="2847"/>
                </a:cubicBezTo>
                <a:cubicBezTo>
                  <a:pt x="3651" y="2778"/>
                  <a:pt x="3593" y="2709"/>
                  <a:pt x="3547" y="2640"/>
                </a:cubicBezTo>
                <a:cubicBezTo>
                  <a:pt x="4362" y="2491"/>
                  <a:pt x="5212" y="2330"/>
                  <a:pt x="5097" y="2330"/>
                </a:cubicBezTo>
                <a:cubicBezTo>
                  <a:pt x="4879" y="2330"/>
                  <a:pt x="1" y="0"/>
                  <a:pt x="1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215;p44">
            <a:extLst>
              <a:ext uri="{FF2B5EF4-FFF2-40B4-BE49-F238E27FC236}">
                <a16:creationId xmlns:a16="http://schemas.microsoft.com/office/drawing/2014/main" id="{92BCB0EB-0EF1-4764-8A2F-16130A091A77}"/>
              </a:ext>
            </a:extLst>
          </p:cNvPr>
          <p:cNvSpPr/>
          <p:nvPr/>
        </p:nvSpPr>
        <p:spPr>
          <a:xfrm>
            <a:off x="4711798" y="3774647"/>
            <a:ext cx="402080" cy="118859"/>
          </a:xfrm>
          <a:custGeom>
            <a:avLst/>
            <a:gdLst/>
            <a:ahLst/>
            <a:cxnLst/>
            <a:rect l="l" t="t" r="r" b="b"/>
            <a:pathLst>
              <a:path w="24424" h="7220" extrusionOk="0">
                <a:moveTo>
                  <a:pt x="17136" y="1"/>
                </a:moveTo>
                <a:lnTo>
                  <a:pt x="18295" y="1171"/>
                </a:lnTo>
                <a:lnTo>
                  <a:pt x="0" y="7220"/>
                </a:lnTo>
                <a:lnTo>
                  <a:pt x="19385" y="4431"/>
                </a:lnTo>
                <a:lnTo>
                  <a:pt x="19385" y="4431"/>
                </a:lnTo>
                <a:lnTo>
                  <a:pt x="19018" y="6003"/>
                </a:lnTo>
                <a:lnTo>
                  <a:pt x="24424" y="1160"/>
                </a:lnTo>
                <a:lnTo>
                  <a:pt x="17136" y="1"/>
                </a:ln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216;p44">
            <a:extLst>
              <a:ext uri="{FF2B5EF4-FFF2-40B4-BE49-F238E27FC236}">
                <a16:creationId xmlns:a16="http://schemas.microsoft.com/office/drawing/2014/main" id="{3051F940-04B5-45AD-92BC-3991EADCF5DB}"/>
              </a:ext>
            </a:extLst>
          </p:cNvPr>
          <p:cNvSpPr/>
          <p:nvPr/>
        </p:nvSpPr>
        <p:spPr>
          <a:xfrm>
            <a:off x="8532844" y="1596928"/>
            <a:ext cx="160806" cy="148360"/>
          </a:xfrm>
          <a:custGeom>
            <a:avLst/>
            <a:gdLst/>
            <a:ahLst/>
            <a:cxnLst/>
            <a:rect l="l" t="t" r="r" b="b"/>
            <a:pathLst>
              <a:path w="9768" h="9012" extrusionOk="0">
                <a:moveTo>
                  <a:pt x="9768" y="0"/>
                </a:moveTo>
                <a:lnTo>
                  <a:pt x="9768" y="0"/>
                </a:lnTo>
                <a:cubicBezTo>
                  <a:pt x="9435" y="1171"/>
                  <a:pt x="9033" y="2330"/>
                  <a:pt x="8551" y="3443"/>
                </a:cubicBezTo>
                <a:cubicBezTo>
                  <a:pt x="8310" y="3983"/>
                  <a:pt x="8046" y="4522"/>
                  <a:pt x="7748" y="5027"/>
                </a:cubicBezTo>
                <a:cubicBezTo>
                  <a:pt x="7461" y="5521"/>
                  <a:pt x="7116" y="5968"/>
                  <a:pt x="6726" y="6382"/>
                </a:cubicBezTo>
                <a:cubicBezTo>
                  <a:pt x="6393" y="6737"/>
                  <a:pt x="5980" y="7001"/>
                  <a:pt x="5521" y="7151"/>
                </a:cubicBezTo>
                <a:cubicBezTo>
                  <a:pt x="5414" y="7177"/>
                  <a:pt x="5305" y="7191"/>
                  <a:pt x="5196" y="7191"/>
                </a:cubicBezTo>
                <a:cubicBezTo>
                  <a:pt x="4932" y="7191"/>
                  <a:pt x="4670" y="7113"/>
                  <a:pt x="4442" y="6967"/>
                </a:cubicBezTo>
                <a:cubicBezTo>
                  <a:pt x="4086" y="6726"/>
                  <a:pt x="3788" y="6416"/>
                  <a:pt x="3581" y="6037"/>
                </a:cubicBezTo>
                <a:cubicBezTo>
                  <a:pt x="3478" y="5865"/>
                  <a:pt x="3398" y="5693"/>
                  <a:pt x="3340" y="5498"/>
                </a:cubicBezTo>
                <a:lnTo>
                  <a:pt x="3340" y="5498"/>
                </a:lnTo>
                <a:lnTo>
                  <a:pt x="4488" y="5704"/>
                </a:lnTo>
                <a:lnTo>
                  <a:pt x="4488" y="5704"/>
                </a:lnTo>
                <a:lnTo>
                  <a:pt x="1022" y="1733"/>
                </a:lnTo>
                <a:lnTo>
                  <a:pt x="0" y="6818"/>
                </a:lnTo>
                <a:lnTo>
                  <a:pt x="884" y="6175"/>
                </a:lnTo>
                <a:cubicBezTo>
                  <a:pt x="930" y="6290"/>
                  <a:pt x="976" y="6382"/>
                  <a:pt x="1033" y="6485"/>
                </a:cubicBezTo>
                <a:cubicBezTo>
                  <a:pt x="1217" y="6829"/>
                  <a:pt x="1447" y="7162"/>
                  <a:pt x="1711" y="7461"/>
                </a:cubicBezTo>
                <a:cubicBezTo>
                  <a:pt x="1975" y="7759"/>
                  <a:pt x="2261" y="8023"/>
                  <a:pt x="2583" y="8241"/>
                </a:cubicBezTo>
                <a:cubicBezTo>
                  <a:pt x="2916" y="8482"/>
                  <a:pt x="3271" y="8677"/>
                  <a:pt x="3650" y="8815"/>
                </a:cubicBezTo>
                <a:cubicBezTo>
                  <a:pt x="4023" y="8943"/>
                  <a:pt x="4426" y="9011"/>
                  <a:pt x="4821" y="9011"/>
                </a:cubicBezTo>
                <a:cubicBezTo>
                  <a:pt x="4852" y="9011"/>
                  <a:pt x="4882" y="9011"/>
                  <a:pt x="4913" y="9010"/>
                </a:cubicBezTo>
                <a:cubicBezTo>
                  <a:pt x="5337" y="8987"/>
                  <a:pt x="5751" y="8884"/>
                  <a:pt x="6141" y="8700"/>
                </a:cubicBezTo>
                <a:cubicBezTo>
                  <a:pt x="6485" y="8528"/>
                  <a:pt x="6806" y="8298"/>
                  <a:pt x="7082" y="8034"/>
                </a:cubicBezTo>
                <a:cubicBezTo>
                  <a:pt x="7334" y="7782"/>
                  <a:pt x="7564" y="7518"/>
                  <a:pt x="7759" y="7219"/>
                </a:cubicBezTo>
                <a:cubicBezTo>
                  <a:pt x="8126" y="6669"/>
                  <a:pt x="8425" y="6072"/>
                  <a:pt x="8643" y="5463"/>
                </a:cubicBezTo>
                <a:cubicBezTo>
                  <a:pt x="8861" y="4867"/>
                  <a:pt x="9045" y="4258"/>
                  <a:pt x="9194" y="3650"/>
                </a:cubicBezTo>
                <a:cubicBezTo>
                  <a:pt x="9458" y="2445"/>
                  <a:pt x="9653" y="1228"/>
                  <a:pt x="976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17;p44">
            <a:extLst>
              <a:ext uri="{FF2B5EF4-FFF2-40B4-BE49-F238E27FC236}">
                <a16:creationId xmlns:a16="http://schemas.microsoft.com/office/drawing/2014/main" id="{BFB584FB-50A3-4BD9-A93C-DFCE95A316C6}"/>
              </a:ext>
            </a:extLst>
          </p:cNvPr>
          <p:cNvSpPr/>
          <p:nvPr/>
        </p:nvSpPr>
        <p:spPr>
          <a:xfrm>
            <a:off x="4824489" y="3020839"/>
            <a:ext cx="195575" cy="188068"/>
          </a:xfrm>
          <a:custGeom>
            <a:avLst/>
            <a:gdLst/>
            <a:ahLst/>
            <a:cxnLst/>
            <a:rect l="l" t="t" r="r" b="b"/>
            <a:pathLst>
              <a:path w="11880" h="11424" extrusionOk="0">
                <a:moveTo>
                  <a:pt x="11716" y="1"/>
                </a:moveTo>
                <a:cubicBezTo>
                  <a:pt x="11218" y="1"/>
                  <a:pt x="10716" y="96"/>
                  <a:pt x="10261" y="302"/>
                </a:cubicBezTo>
                <a:cubicBezTo>
                  <a:pt x="9733" y="566"/>
                  <a:pt x="9286" y="945"/>
                  <a:pt x="8930" y="1416"/>
                </a:cubicBezTo>
                <a:cubicBezTo>
                  <a:pt x="8586" y="1875"/>
                  <a:pt x="8287" y="2357"/>
                  <a:pt x="8046" y="2885"/>
                </a:cubicBezTo>
                <a:cubicBezTo>
                  <a:pt x="7805" y="3378"/>
                  <a:pt x="7587" y="3883"/>
                  <a:pt x="7380" y="4365"/>
                </a:cubicBezTo>
                <a:cubicBezTo>
                  <a:pt x="7174" y="4824"/>
                  <a:pt x="6956" y="5284"/>
                  <a:pt x="6715" y="5720"/>
                </a:cubicBezTo>
                <a:cubicBezTo>
                  <a:pt x="6508" y="6098"/>
                  <a:pt x="6256" y="6443"/>
                  <a:pt x="5946" y="6741"/>
                </a:cubicBezTo>
                <a:cubicBezTo>
                  <a:pt x="5716" y="6959"/>
                  <a:pt x="5429" y="7108"/>
                  <a:pt x="5119" y="7189"/>
                </a:cubicBezTo>
                <a:cubicBezTo>
                  <a:pt x="5005" y="7212"/>
                  <a:pt x="4890" y="7223"/>
                  <a:pt x="4775" y="7235"/>
                </a:cubicBezTo>
                <a:lnTo>
                  <a:pt x="4844" y="5766"/>
                </a:lnTo>
                <a:lnTo>
                  <a:pt x="4844" y="5766"/>
                </a:lnTo>
                <a:cubicBezTo>
                  <a:pt x="4660" y="5984"/>
                  <a:pt x="1" y="10070"/>
                  <a:pt x="1" y="10070"/>
                </a:cubicBezTo>
                <a:lnTo>
                  <a:pt x="6520" y="11424"/>
                </a:lnTo>
                <a:lnTo>
                  <a:pt x="5831" y="10379"/>
                </a:lnTo>
                <a:cubicBezTo>
                  <a:pt x="6107" y="10253"/>
                  <a:pt x="6370" y="10115"/>
                  <a:pt x="6623" y="9943"/>
                </a:cubicBezTo>
                <a:cubicBezTo>
                  <a:pt x="7254" y="9530"/>
                  <a:pt x="7771" y="8968"/>
                  <a:pt x="8138" y="8302"/>
                </a:cubicBezTo>
                <a:cubicBezTo>
                  <a:pt x="8448" y="7740"/>
                  <a:pt x="8677" y="7143"/>
                  <a:pt x="8815" y="6523"/>
                </a:cubicBezTo>
                <a:cubicBezTo>
                  <a:pt x="8964" y="5949"/>
                  <a:pt x="9033" y="5387"/>
                  <a:pt x="9102" y="4859"/>
                </a:cubicBezTo>
                <a:cubicBezTo>
                  <a:pt x="9251" y="3792"/>
                  <a:pt x="9355" y="2782"/>
                  <a:pt x="9699" y="1875"/>
                </a:cubicBezTo>
                <a:cubicBezTo>
                  <a:pt x="9871" y="1416"/>
                  <a:pt x="10147" y="1003"/>
                  <a:pt x="10502" y="681"/>
                </a:cubicBezTo>
                <a:cubicBezTo>
                  <a:pt x="10904" y="348"/>
                  <a:pt x="11375" y="119"/>
                  <a:pt x="11880" y="4"/>
                </a:cubicBezTo>
                <a:cubicBezTo>
                  <a:pt x="11825" y="2"/>
                  <a:pt x="11770" y="1"/>
                  <a:pt x="11716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218;p44">
            <a:extLst>
              <a:ext uri="{FF2B5EF4-FFF2-40B4-BE49-F238E27FC236}">
                <a16:creationId xmlns:a16="http://schemas.microsoft.com/office/drawing/2014/main" id="{08AE61C7-5EA0-48A1-919E-028301FA1748}"/>
              </a:ext>
            </a:extLst>
          </p:cNvPr>
          <p:cNvSpPr/>
          <p:nvPr/>
        </p:nvSpPr>
        <p:spPr>
          <a:xfrm>
            <a:off x="8533601" y="1861978"/>
            <a:ext cx="150978" cy="225437"/>
          </a:xfrm>
          <a:custGeom>
            <a:avLst/>
            <a:gdLst/>
            <a:ahLst/>
            <a:cxnLst/>
            <a:rect l="l" t="t" r="r" b="b"/>
            <a:pathLst>
              <a:path w="9171" h="13694" extrusionOk="0">
                <a:moveTo>
                  <a:pt x="0" y="1"/>
                </a:moveTo>
                <a:lnTo>
                  <a:pt x="2399" y="4236"/>
                </a:lnTo>
                <a:lnTo>
                  <a:pt x="2502" y="2996"/>
                </a:lnTo>
                <a:cubicBezTo>
                  <a:pt x="3604" y="3593"/>
                  <a:pt x="4637" y="4305"/>
                  <a:pt x="5613" y="5108"/>
                </a:cubicBezTo>
                <a:cubicBezTo>
                  <a:pt x="6164" y="5567"/>
                  <a:pt x="6669" y="6084"/>
                  <a:pt x="7105" y="6658"/>
                </a:cubicBezTo>
                <a:cubicBezTo>
                  <a:pt x="7518" y="7220"/>
                  <a:pt x="7839" y="7840"/>
                  <a:pt x="7943" y="8483"/>
                </a:cubicBezTo>
                <a:cubicBezTo>
                  <a:pt x="7989" y="8792"/>
                  <a:pt x="7977" y="9114"/>
                  <a:pt x="7908" y="9435"/>
                </a:cubicBezTo>
                <a:cubicBezTo>
                  <a:pt x="7862" y="9596"/>
                  <a:pt x="7816" y="9745"/>
                  <a:pt x="7748" y="9894"/>
                </a:cubicBezTo>
                <a:cubicBezTo>
                  <a:pt x="7679" y="10055"/>
                  <a:pt x="7598" y="10204"/>
                  <a:pt x="7507" y="10353"/>
                </a:cubicBezTo>
                <a:cubicBezTo>
                  <a:pt x="7082" y="10950"/>
                  <a:pt x="6542" y="11455"/>
                  <a:pt x="5923" y="11845"/>
                </a:cubicBezTo>
                <a:cubicBezTo>
                  <a:pt x="5280" y="12270"/>
                  <a:pt x="4591" y="12626"/>
                  <a:pt x="3880" y="12913"/>
                </a:cubicBezTo>
                <a:cubicBezTo>
                  <a:pt x="3157" y="13211"/>
                  <a:pt x="2422" y="13475"/>
                  <a:pt x="1665" y="13693"/>
                </a:cubicBezTo>
                <a:cubicBezTo>
                  <a:pt x="2445" y="13567"/>
                  <a:pt x="3214" y="13406"/>
                  <a:pt x="3983" y="13200"/>
                </a:cubicBezTo>
                <a:cubicBezTo>
                  <a:pt x="4752" y="13005"/>
                  <a:pt x="5509" y="12729"/>
                  <a:pt x="6233" y="12373"/>
                </a:cubicBezTo>
                <a:cubicBezTo>
                  <a:pt x="6600" y="12201"/>
                  <a:pt x="6956" y="11995"/>
                  <a:pt x="7288" y="11754"/>
                </a:cubicBezTo>
                <a:cubicBezTo>
                  <a:pt x="7644" y="11513"/>
                  <a:pt x="7954" y="11226"/>
                  <a:pt x="8241" y="10904"/>
                </a:cubicBezTo>
                <a:cubicBezTo>
                  <a:pt x="8379" y="10732"/>
                  <a:pt x="8517" y="10560"/>
                  <a:pt x="8631" y="10365"/>
                </a:cubicBezTo>
                <a:cubicBezTo>
                  <a:pt x="8746" y="10170"/>
                  <a:pt x="8849" y="9963"/>
                  <a:pt x="8930" y="9757"/>
                </a:cubicBezTo>
                <a:cubicBezTo>
                  <a:pt x="9090" y="9320"/>
                  <a:pt x="9171" y="8861"/>
                  <a:pt x="9159" y="8391"/>
                </a:cubicBezTo>
                <a:cubicBezTo>
                  <a:pt x="9148" y="7932"/>
                  <a:pt x="9079" y="7484"/>
                  <a:pt x="8930" y="7048"/>
                </a:cubicBezTo>
                <a:cubicBezTo>
                  <a:pt x="8792" y="6623"/>
                  <a:pt x="8620" y="6222"/>
                  <a:pt x="8402" y="5843"/>
                </a:cubicBezTo>
                <a:cubicBezTo>
                  <a:pt x="7977" y="5108"/>
                  <a:pt x="7472" y="4420"/>
                  <a:pt x="6898" y="3788"/>
                </a:cubicBezTo>
                <a:cubicBezTo>
                  <a:pt x="6003" y="2824"/>
                  <a:pt x="5027" y="1941"/>
                  <a:pt x="3972" y="1160"/>
                </a:cubicBezTo>
                <a:lnTo>
                  <a:pt x="4982" y="689"/>
                </a:lnTo>
                <a:lnTo>
                  <a:pt x="0" y="1"/>
                </a:ln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219;p44">
            <a:extLst>
              <a:ext uri="{FF2B5EF4-FFF2-40B4-BE49-F238E27FC236}">
                <a16:creationId xmlns:a16="http://schemas.microsoft.com/office/drawing/2014/main" id="{3E8F0331-C629-4E9F-AA36-5EC9ECDB311F}"/>
              </a:ext>
            </a:extLst>
          </p:cNvPr>
          <p:cNvSpPr/>
          <p:nvPr/>
        </p:nvSpPr>
        <p:spPr>
          <a:xfrm>
            <a:off x="8438374" y="2287256"/>
            <a:ext cx="291946" cy="226228"/>
          </a:xfrm>
          <a:custGeom>
            <a:avLst/>
            <a:gdLst/>
            <a:ahLst/>
            <a:cxnLst/>
            <a:rect l="l" t="t" r="r" b="b"/>
            <a:pathLst>
              <a:path w="17734" h="13742" extrusionOk="0">
                <a:moveTo>
                  <a:pt x="17056" y="0"/>
                </a:moveTo>
                <a:cubicBezTo>
                  <a:pt x="16781" y="276"/>
                  <a:pt x="11868" y="5452"/>
                  <a:pt x="11868" y="5452"/>
                </a:cubicBezTo>
                <a:lnTo>
                  <a:pt x="13487" y="5119"/>
                </a:lnTo>
                <a:lnTo>
                  <a:pt x="13487" y="5119"/>
                </a:lnTo>
                <a:cubicBezTo>
                  <a:pt x="13349" y="5658"/>
                  <a:pt x="13200" y="6186"/>
                  <a:pt x="13016" y="6703"/>
                </a:cubicBezTo>
                <a:cubicBezTo>
                  <a:pt x="12741" y="7552"/>
                  <a:pt x="12362" y="8356"/>
                  <a:pt x="11903" y="9125"/>
                </a:cubicBezTo>
                <a:cubicBezTo>
                  <a:pt x="11478" y="9848"/>
                  <a:pt x="10916" y="10490"/>
                  <a:pt x="10262" y="11018"/>
                </a:cubicBezTo>
                <a:cubicBezTo>
                  <a:pt x="9929" y="11271"/>
                  <a:pt x="9584" y="11477"/>
                  <a:pt x="9206" y="11627"/>
                </a:cubicBezTo>
                <a:cubicBezTo>
                  <a:pt x="8815" y="11787"/>
                  <a:pt x="8414" y="11891"/>
                  <a:pt x="7989" y="11948"/>
                </a:cubicBezTo>
                <a:cubicBezTo>
                  <a:pt x="7676" y="11989"/>
                  <a:pt x="7363" y="12010"/>
                  <a:pt x="7051" y="12010"/>
                </a:cubicBezTo>
                <a:cubicBezTo>
                  <a:pt x="5542" y="12010"/>
                  <a:pt x="4063" y="11532"/>
                  <a:pt x="2836" y="10628"/>
                </a:cubicBezTo>
                <a:cubicBezTo>
                  <a:pt x="2078" y="10054"/>
                  <a:pt x="1447" y="9331"/>
                  <a:pt x="976" y="8493"/>
                </a:cubicBezTo>
                <a:cubicBezTo>
                  <a:pt x="735" y="8069"/>
                  <a:pt x="529" y="7621"/>
                  <a:pt x="368" y="7162"/>
                </a:cubicBezTo>
                <a:cubicBezTo>
                  <a:pt x="219" y="6691"/>
                  <a:pt x="93" y="6221"/>
                  <a:pt x="1" y="5727"/>
                </a:cubicBezTo>
                <a:lnTo>
                  <a:pt x="1" y="5727"/>
                </a:lnTo>
                <a:cubicBezTo>
                  <a:pt x="12" y="6232"/>
                  <a:pt x="70" y="6726"/>
                  <a:pt x="150" y="7219"/>
                </a:cubicBezTo>
                <a:cubicBezTo>
                  <a:pt x="253" y="7724"/>
                  <a:pt x="391" y="8218"/>
                  <a:pt x="575" y="8688"/>
                </a:cubicBezTo>
                <a:cubicBezTo>
                  <a:pt x="953" y="9664"/>
                  <a:pt x="1516" y="10559"/>
                  <a:pt x="2250" y="11305"/>
                </a:cubicBezTo>
                <a:cubicBezTo>
                  <a:pt x="2996" y="12063"/>
                  <a:pt x="3903" y="12671"/>
                  <a:pt x="4890" y="13084"/>
                </a:cubicBezTo>
                <a:cubicBezTo>
                  <a:pt x="5900" y="13497"/>
                  <a:pt x="6990" y="13727"/>
                  <a:pt x="8081" y="13738"/>
                </a:cubicBezTo>
                <a:cubicBezTo>
                  <a:pt x="8147" y="13740"/>
                  <a:pt x="8212" y="13741"/>
                  <a:pt x="8278" y="13741"/>
                </a:cubicBezTo>
                <a:cubicBezTo>
                  <a:pt x="9391" y="13741"/>
                  <a:pt x="10479" y="13465"/>
                  <a:pt x="11444" y="12923"/>
                </a:cubicBezTo>
                <a:cubicBezTo>
                  <a:pt x="12454" y="12361"/>
                  <a:pt x="13337" y="11615"/>
                  <a:pt x="14072" y="10731"/>
                </a:cubicBezTo>
                <a:cubicBezTo>
                  <a:pt x="14772" y="9882"/>
                  <a:pt x="15392" y="8964"/>
                  <a:pt x="15897" y="7977"/>
                </a:cubicBezTo>
                <a:cubicBezTo>
                  <a:pt x="16138" y="7518"/>
                  <a:pt x="16367" y="7036"/>
                  <a:pt x="16574" y="6542"/>
                </a:cubicBezTo>
                <a:cubicBezTo>
                  <a:pt x="17120" y="7203"/>
                  <a:pt x="17637" y="7798"/>
                  <a:pt x="17721" y="7798"/>
                </a:cubicBezTo>
                <a:cubicBezTo>
                  <a:pt x="17729" y="7798"/>
                  <a:pt x="17733" y="7792"/>
                  <a:pt x="17733" y="7782"/>
                </a:cubicBezTo>
                <a:cubicBezTo>
                  <a:pt x="17733" y="7506"/>
                  <a:pt x="17056" y="0"/>
                  <a:pt x="17056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220;p44">
            <a:extLst>
              <a:ext uri="{FF2B5EF4-FFF2-40B4-BE49-F238E27FC236}">
                <a16:creationId xmlns:a16="http://schemas.microsoft.com/office/drawing/2014/main" id="{1CAF4365-F6EF-4903-B1F1-8B7AA4B6A296}"/>
              </a:ext>
            </a:extLst>
          </p:cNvPr>
          <p:cNvSpPr/>
          <p:nvPr/>
        </p:nvSpPr>
        <p:spPr>
          <a:xfrm>
            <a:off x="8207327" y="1810225"/>
            <a:ext cx="290794" cy="161563"/>
          </a:xfrm>
          <a:custGeom>
            <a:avLst/>
            <a:gdLst/>
            <a:ahLst/>
            <a:cxnLst/>
            <a:rect l="l" t="t" r="r" b="b"/>
            <a:pathLst>
              <a:path w="17664" h="9814" extrusionOk="0">
                <a:moveTo>
                  <a:pt x="17664" y="0"/>
                </a:moveTo>
                <a:lnTo>
                  <a:pt x="17664" y="0"/>
                </a:lnTo>
                <a:cubicBezTo>
                  <a:pt x="17526" y="0"/>
                  <a:pt x="12889" y="2869"/>
                  <a:pt x="12889" y="2869"/>
                </a:cubicBezTo>
                <a:lnTo>
                  <a:pt x="14312" y="2789"/>
                </a:lnTo>
                <a:lnTo>
                  <a:pt x="14312" y="2789"/>
                </a:lnTo>
                <a:lnTo>
                  <a:pt x="11856" y="6129"/>
                </a:lnTo>
                <a:lnTo>
                  <a:pt x="11076" y="7185"/>
                </a:lnTo>
                <a:lnTo>
                  <a:pt x="10685" y="7713"/>
                </a:lnTo>
                <a:lnTo>
                  <a:pt x="10640" y="7770"/>
                </a:lnTo>
                <a:cubicBezTo>
                  <a:pt x="10628" y="7793"/>
                  <a:pt x="10617" y="7805"/>
                  <a:pt x="10605" y="7828"/>
                </a:cubicBezTo>
                <a:lnTo>
                  <a:pt x="10571" y="7873"/>
                </a:lnTo>
                <a:cubicBezTo>
                  <a:pt x="10548" y="7908"/>
                  <a:pt x="10525" y="7942"/>
                  <a:pt x="10502" y="7988"/>
                </a:cubicBezTo>
                <a:cubicBezTo>
                  <a:pt x="10456" y="8057"/>
                  <a:pt x="10387" y="8126"/>
                  <a:pt x="10307" y="8160"/>
                </a:cubicBezTo>
                <a:cubicBezTo>
                  <a:pt x="10286" y="8163"/>
                  <a:pt x="10265" y="8164"/>
                  <a:pt x="10245" y="8164"/>
                </a:cubicBezTo>
                <a:cubicBezTo>
                  <a:pt x="10174" y="8164"/>
                  <a:pt x="10105" y="8148"/>
                  <a:pt x="10043" y="8103"/>
                </a:cubicBezTo>
                <a:cubicBezTo>
                  <a:pt x="9962" y="8046"/>
                  <a:pt x="9894" y="7988"/>
                  <a:pt x="9825" y="7919"/>
                </a:cubicBezTo>
                <a:cubicBezTo>
                  <a:pt x="9664" y="7770"/>
                  <a:pt x="9492" y="7598"/>
                  <a:pt x="9331" y="7449"/>
                </a:cubicBezTo>
                <a:cubicBezTo>
                  <a:pt x="8642" y="6818"/>
                  <a:pt x="7862" y="6290"/>
                  <a:pt x="7013" y="5911"/>
                </a:cubicBezTo>
                <a:cubicBezTo>
                  <a:pt x="6318" y="5583"/>
                  <a:pt x="5555" y="5415"/>
                  <a:pt x="4786" y="5415"/>
                </a:cubicBezTo>
                <a:cubicBezTo>
                  <a:pt x="4614" y="5415"/>
                  <a:pt x="4441" y="5424"/>
                  <a:pt x="4270" y="5440"/>
                </a:cubicBezTo>
                <a:cubicBezTo>
                  <a:pt x="3363" y="5544"/>
                  <a:pt x="2491" y="5899"/>
                  <a:pt x="1768" y="6462"/>
                </a:cubicBezTo>
                <a:cubicBezTo>
                  <a:pt x="1079" y="7013"/>
                  <a:pt x="482" y="7667"/>
                  <a:pt x="0" y="8401"/>
                </a:cubicBezTo>
                <a:cubicBezTo>
                  <a:pt x="551" y="7736"/>
                  <a:pt x="1217" y="7173"/>
                  <a:pt x="1951" y="6726"/>
                </a:cubicBezTo>
                <a:cubicBezTo>
                  <a:pt x="2663" y="6290"/>
                  <a:pt x="3478" y="6060"/>
                  <a:pt x="4316" y="6060"/>
                </a:cubicBezTo>
                <a:cubicBezTo>
                  <a:pt x="5119" y="6083"/>
                  <a:pt x="5899" y="6324"/>
                  <a:pt x="6588" y="6749"/>
                </a:cubicBezTo>
                <a:cubicBezTo>
                  <a:pt x="7288" y="7173"/>
                  <a:pt x="7908" y="7713"/>
                  <a:pt x="8436" y="8333"/>
                </a:cubicBezTo>
                <a:cubicBezTo>
                  <a:pt x="8562" y="8482"/>
                  <a:pt x="8688" y="8642"/>
                  <a:pt x="8815" y="8803"/>
                </a:cubicBezTo>
                <a:cubicBezTo>
                  <a:pt x="9010" y="9079"/>
                  <a:pt x="9251" y="9320"/>
                  <a:pt x="9515" y="9526"/>
                </a:cubicBezTo>
                <a:cubicBezTo>
                  <a:pt x="9755" y="9712"/>
                  <a:pt x="10057" y="9814"/>
                  <a:pt x="10362" y="9814"/>
                </a:cubicBezTo>
                <a:cubicBezTo>
                  <a:pt x="10378" y="9814"/>
                  <a:pt x="10394" y="9814"/>
                  <a:pt x="10410" y="9813"/>
                </a:cubicBezTo>
                <a:cubicBezTo>
                  <a:pt x="10731" y="9790"/>
                  <a:pt x="11041" y="9664"/>
                  <a:pt x="11294" y="9457"/>
                </a:cubicBezTo>
                <a:cubicBezTo>
                  <a:pt x="11420" y="9343"/>
                  <a:pt x="11546" y="9228"/>
                  <a:pt x="11661" y="9102"/>
                </a:cubicBezTo>
                <a:lnTo>
                  <a:pt x="11845" y="8906"/>
                </a:lnTo>
                <a:lnTo>
                  <a:pt x="11914" y="8826"/>
                </a:lnTo>
                <a:lnTo>
                  <a:pt x="11971" y="8769"/>
                </a:lnTo>
                <a:lnTo>
                  <a:pt x="12419" y="8298"/>
                </a:lnTo>
                <a:lnTo>
                  <a:pt x="13314" y="7346"/>
                </a:lnTo>
                <a:lnTo>
                  <a:pt x="16217" y="4270"/>
                </a:lnTo>
                <a:cubicBezTo>
                  <a:pt x="16383" y="5064"/>
                  <a:pt x="16559" y="5869"/>
                  <a:pt x="16572" y="5869"/>
                </a:cubicBezTo>
                <a:cubicBezTo>
                  <a:pt x="16573" y="5869"/>
                  <a:pt x="16573" y="5868"/>
                  <a:pt x="16573" y="5865"/>
                </a:cubicBezTo>
                <a:cubicBezTo>
                  <a:pt x="16573" y="5727"/>
                  <a:pt x="17664" y="0"/>
                  <a:pt x="17664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21;p44">
            <a:extLst>
              <a:ext uri="{FF2B5EF4-FFF2-40B4-BE49-F238E27FC236}">
                <a16:creationId xmlns:a16="http://schemas.microsoft.com/office/drawing/2014/main" id="{EDF01FAF-4DE9-444A-ADB4-6CBEF740EDDD}"/>
              </a:ext>
            </a:extLst>
          </p:cNvPr>
          <p:cNvSpPr/>
          <p:nvPr/>
        </p:nvSpPr>
        <p:spPr>
          <a:xfrm>
            <a:off x="8253208" y="1992083"/>
            <a:ext cx="175161" cy="197632"/>
          </a:xfrm>
          <a:custGeom>
            <a:avLst/>
            <a:gdLst/>
            <a:ahLst/>
            <a:cxnLst/>
            <a:rect l="l" t="t" r="r" b="b"/>
            <a:pathLst>
              <a:path w="10640" h="12005" extrusionOk="0">
                <a:moveTo>
                  <a:pt x="4729" y="1"/>
                </a:moveTo>
                <a:lnTo>
                  <a:pt x="5865" y="678"/>
                </a:lnTo>
                <a:cubicBezTo>
                  <a:pt x="4901" y="1045"/>
                  <a:pt x="3983" y="1516"/>
                  <a:pt x="3122" y="2078"/>
                </a:cubicBezTo>
                <a:cubicBezTo>
                  <a:pt x="2835" y="2273"/>
                  <a:pt x="2559" y="2480"/>
                  <a:pt x="2296" y="2698"/>
                </a:cubicBezTo>
                <a:cubicBezTo>
                  <a:pt x="2227" y="2755"/>
                  <a:pt x="2158" y="2813"/>
                  <a:pt x="2100" y="2870"/>
                </a:cubicBezTo>
                <a:cubicBezTo>
                  <a:pt x="2032" y="2939"/>
                  <a:pt x="1963" y="2997"/>
                  <a:pt x="1905" y="3054"/>
                </a:cubicBezTo>
                <a:lnTo>
                  <a:pt x="1710" y="3249"/>
                </a:lnTo>
                <a:cubicBezTo>
                  <a:pt x="1653" y="3306"/>
                  <a:pt x="1595" y="3375"/>
                  <a:pt x="1538" y="3444"/>
                </a:cubicBezTo>
                <a:cubicBezTo>
                  <a:pt x="1469" y="3513"/>
                  <a:pt x="1412" y="3582"/>
                  <a:pt x="1366" y="3651"/>
                </a:cubicBezTo>
                <a:cubicBezTo>
                  <a:pt x="1308" y="3720"/>
                  <a:pt x="1251" y="3800"/>
                  <a:pt x="1194" y="3869"/>
                </a:cubicBezTo>
                <a:cubicBezTo>
                  <a:pt x="1090" y="4007"/>
                  <a:pt x="987" y="4156"/>
                  <a:pt x="895" y="4305"/>
                </a:cubicBezTo>
                <a:cubicBezTo>
                  <a:pt x="803" y="4466"/>
                  <a:pt x="712" y="4615"/>
                  <a:pt x="631" y="4775"/>
                </a:cubicBezTo>
                <a:cubicBezTo>
                  <a:pt x="539" y="4936"/>
                  <a:pt x="471" y="5097"/>
                  <a:pt x="402" y="5269"/>
                </a:cubicBezTo>
                <a:cubicBezTo>
                  <a:pt x="264" y="5602"/>
                  <a:pt x="161" y="5958"/>
                  <a:pt x="92" y="6313"/>
                </a:cubicBezTo>
                <a:cubicBezTo>
                  <a:pt x="23" y="6681"/>
                  <a:pt x="0" y="7048"/>
                  <a:pt x="23" y="7427"/>
                </a:cubicBezTo>
                <a:cubicBezTo>
                  <a:pt x="57" y="8173"/>
                  <a:pt x="298" y="8907"/>
                  <a:pt x="712" y="9527"/>
                </a:cubicBezTo>
                <a:cubicBezTo>
                  <a:pt x="1102" y="10124"/>
                  <a:pt x="1618" y="10629"/>
                  <a:pt x="2215" y="11019"/>
                </a:cubicBezTo>
                <a:cubicBezTo>
                  <a:pt x="2801" y="11386"/>
                  <a:pt x="3432" y="11662"/>
                  <a:pt x="4097" y="11823"/>
                </a:cubicBezTo>
                <a:cubicBezTo>
                  <a:pt x="4586" y="11942"/>
                  <a:pt x="5094" y="12005"/>
                  <a:pt x="5597" y="12005"/>
                </a:cubicBezTo>
                <a:cubicBezTo>
                  <a:pt x="5767" y="12005"/>
                  <a:pt x="5937" y="11998"/>
                  <a:pt x="6106" y="11983"/>
                </a:cubicBezTo>
                <a:cubicBezTo>
                  <a:pt x="6783" y="11926"/>
                  <a:pt x="7449" y="11731"/>
                  <a:pt x="8046" y="11432"/>
                </a:cubicBezTo>
                <a:cubicBezTo>
                  <a:pt x="8654" y="11122"/>
                  <a:pt x="9182" y="10698"/>
                  <a:pt x="9607" y="10170"/>
                </a:cubicBezTo>
                <a:cubicBezTo>
                  <a:pt x="10043" y="9653"/>
                  <a:pt x="10341" y="9045"/>
                  <a:pt x="10502" y="8391"/>
                </a:cubicBezTo>
                <a:cubicBezTo>
                  <a:pt x="10639" y="7748"/>
                  <a:pt x="10628" y="7071"/>
                  <a:pt x="10444" y="6440"/>
                </a:cubicBezTo>
                <a:cubicBezTo>
                  <a:pt x="10272" y="5808"/>
                  <a:pt x="9939" y="5235"/>
                  <a:pt x="9457" y="4787"/>
                </a:cubicBezTo>
                <a:cubicBezTo>
                  <a:pt x="8987" y="4351"/>
                  <a:pt x="8401" y="4064"/>
                  <a:pt x="7759" y="3949"/>
                </a:cubicBezTo>
                <a:cubicBezTo>
                  <a:pt x="7575" y="3915"/>
                  <a:pt x="7390" y="3898"/>
                  <a:pt x="7206" y="3898"/>
                </a:cubicBezTo>
                <a:cubicBezTo>
                  <a:pt x="6769" y="3898"/>
                  <a:pt x="6337" y="3993"/>
                  <a:pt x="5934" y="4179"/>
                </a:cubicBezTo>
                <a:cubicBezTo>
                  <a:pt x="6268" y="4052"/>
                  <a:pt x="6623" y="3987"/>
                  <a:pt x="6978" y="3987"/>
                </a:cubicBezTo>
                <a:cubicBezTo>
                  <a:pt x="7232" y="3987"/>
                  <a:pt x="7487" y="4020"/>
                  <a:pt x="7736" y="4087"/>
                </a:cubicBezTo>
                <a:cubicBezTo>
                  <a:pt x="8321" y="4236"/>
                  <a:pt x="8849" y="4546"/>
                  <a:pt x="9262" y="4982"/>
                </a:cubicBezTo>
                <a:cubicBezTo>
                  <a:pt x="9652" y="5418"/>
                  <a:pt x="9928" y="5958"/>
                  <a:pt x="10031" y="6531"/>
                </a:cubicBezTo>
                <a:cubicBezTo>
                  <a:pt x="10146" y="7105"/>
                  <a:pt x="10123" y="7702"/>
                  <a:pt x="9951" y="8253"/>
                </a:cubicBezTo>
                <a:cubicBezTo>
                  <a:pt x="9790" y="8804"/>
                  <a:pt x="9492" y="9298"/>
                  <a:pt x="9090" y="9711"/>
                </a:cubicBezTo>
                <a:cubicBezTo>
                  <a:pt x="8700" y="10124"/>
                  <a:pt x="8229" y="10445"/>
                  <a:pt x="7701" y="10663"/>
                </a:cubicBezTo>
                <a:cubicBezTo>
                  <a:pt x="7185" y="10881"/>
                  <a:pt x="6622" y="10996"/>
                  <a:pt x="6060" y="10996"/>
                </a:cubicBezTo>
                <a:cubicBezTo>
                  <a:pt x="5498" y="10996"/>
                  <a:pt x="4935" y="10916"/>
                  <a:pt x="4396" y="10744"/>
                </a:cubicBezTo>
                <a:cubicBezTo>
                  <a:pt x="3879" y="10571"/>
                  <a:pt x="3386" y="10308"/>
                  <a:pt x="2938" y="9975"/>
                </a:cubicBezTo>
                <a:cubicBezTo>
                  <a:pt x="2525" y="9665"/>
                  <a:pt x="2169" y="9263"/>
                  <a:pt x="1905" y="8804"/>
                </a:cubicBezTo>
                <a:cubicBezTo>
                  <a:pt x="1676" y="8368"/>
                  <a:pt x="1549" y="7886"/>
                  <a:pt x="1561" y="7392"/>
                </a:cubicBezTo>
                <a:cubicBezTo>
                  <a:pt x="1572" y="7140"/>
                  <a:pt x="1607" y="6899"/>
                  <a:pt x="1676" y="6658"/>
                </a:cubicBezTo>
                <a:cubicBezTo>
                  <a:pt x="1745" y="6417"/>
                  <a:pt x="1825" y="6176"/>
                  <a:pt x="1951" y="5946"/>
                </a:cubicBezTo>
                <a:cubicBezTo>
                  <a:pt x="1997" y="5820"/>
                  <a:pt x="2066" y="5717"/>
                  <a:pt x="2135" y="5602"/>
                </a:cubicBezTo>
                <a:cubicBezTo>
                  <a:pt x="2192" y="5487"/>
                  <a:pt x="2273" y="5384"/>
                  <a:pt x="2353" y="5280"/>
                </a:cubicBezTo>
                <a:cubicBezTo>
                  <a:pt x="2422" y="5177"/>
                  <a:pt x="2514" y="5074"/>
                  <a:pt x="2594" y="4971"/>
                </a:cubicBezTo>
                <a:cubicBezTo>
                  <a:pt x="2640" y="4925"/>
                  <a:pt x="2686" y="4879"/>
                  <a:pt x="2732" y="4833"/>
                </a:cubicBezTo>
                <a:cubicBezTo>
                  <a:pt x="2778" y="4787"/>
                  <a:pt x="2812" y="4741"/>
                  <a:pt x="2869" y="4684"/>
                </a:cubicBezTo>
                <a:cubicBezTo>
                  <a:pt x="2927" y="4638"/>
                  <a:pt x="2961" y="4592"/>
                  <a:pt x="3019" y="4557"/>
                </a:cubicBezTo>
                <a:lnTo>
                  <a:pt x="3156" y="4431"/>
                </a:lnTo>
                <a:cubicBezTo>
                  <a:pt x="3214" y="4385"/>
                  <a:pt x="3260" y="4339"/>
                  <a:pt x="3317" y="4305"/>
                </a:cubicBezTo>
                <a:cubicBezTo>
                  <a:pt x="3363" y="4259"/>
                  <a:pt x="3420" y="4225"/>
                  <a:pt x="3478" y="4179"/>
                </a:cubicBezTo>
                <a:cubicBezTo>
                  <a:pt x="3696" y="4018"/>
                  <a:pt x="3925" y="3880"/>
                  <a:pt x="4166" y="3743"/>
                </a:cubicBezTo>
                <a:cubicBezTo>
                  <a:pt x="5004" y="3295"/>
                  <a:pt x="5888" y="2928"/>
                  <a:pt x="6795" y="2664"/>
                </a:cubicBezTo>
                <a:lnTo>
                  <a:pt x="6795" y="2664"/>
                </a:lnTo>
                <a:lnTo>
                  <a:pt x="6611" y="3846"/>
                </a:lnTo>
                <a:lnTo>
                  <a:pt x="9790" y="253"/>
                </a:lnTo>
                <a:cubicBezTo>
                  <a:pt x="9618" y="253"/>
                  <a:pt x="4729" y="1"/>
                  <a:pt x="4729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22;p44">
            <a:extLst>
              <a:ext uri="{FF2B5EF4-FFF2-40B4-BE49-F238E27FC236}">
                <a16:creationId xmlns:a16="http://schemas.microsoft.com/office/drawing/2014/main" id="{47D795D3-24B4-4343-A0D8-D24B17398E8C}"/>
              </a:ext>
            </a:extLst>
          </p:cNvPr>
          <p:cNvSpPr/>
          <p:nvPr/>
        </p:nvSpPr>
        <p:spPr>
          <a:xfrm>
            <a:off x="8216863" y="2344188"/>
            <a:ext cx="191426" cy="214342"/>
          </a:xfrm>
          <a:custGeom>
            <a:avLst/>
            <a:gdLst/>
            <a:ahLst/>
            <a:cxnLst/>
            <a:rect l="l" t="t" r="r" b="b"/>
            <a:pathLst>
              <a:path w="11628" h="13020" extrusionOk="0">
                <a:moveTo>
                  <a:pt x="5642" y="1"/>
                </a:moveTo>
                <a:cubicBezTo>
                  <a:pt x="5575" y="1"/>
                  <a:pt x="5508" y="2"/>
                  <a:pt x="5441" y="4"/>
                </a:cubicBezTo>
                <a:cubicBezTo>
                  <a:pt x="4787" y="27"/>
                  <a:pt x="4132" y="165"/>
                  <a:pt x="3524" y="417"/>
                </a:cubicBezTo>
                <a:cubicBezTo>
                  <a:pt x="2342" y="922"/>
                  <a:pt x="1343" y="1806"/>
                  <a:pt x="724" y="2931"/>
                </a:cubicBezTo>
                <a:cubicBezTo>
                  <a:pt x="414" y="3482"/>
                  <a:pt x="207" y="4090"/>
                  <a:pt x="104" y="4710"/>
                </a:cubicBezTo>
                <a:cubicBezTo>
                  <a:pt x="1" y="5341"/>
                  <a:pt x="69" y="5984"/>
                  <a:pt x="322" y="6569"/>
                </a:cubicBezTo>
                <a:cubicBezTo>
                  <a:pt x="586" y="7143"/>
                  <a:pt x="1034" y="7602"/>
                  <a:pt x="1607" y="7866"/>
                </a:cubicBezTo>
                <a:cubicBezTo>
                  <a:pt x="1960" y="8035"/>
                  <a:pt x="2346" y="8124"/>
                  <a:pt x="2731" y="8124"/>
                </a:cubicBezTo>
                <a:cubicBezTo>
                  <a:pt x="2948" y="8124"/>
                  <a:pt x="3164" y="8096"/>
                  <a:pt x="3375" y="8038"/>
                </a:cubicBezTo>
                <a:lnTo>
                  <a:pt x="3375" y="8038"/>
                </a:lnTo>
                <a:cubicBezTo>
                  <a:pt x="3236" y="8064"/>
                  <a:pt x="3096" y="8076"/>
                  <a:pt x="2957" y="8076"/>
                </a:cubicBezTo>
                <a:cubicBezTo>
                  <a:pt x="1916" y="8076"/>
                  <a:pt x="923" y="7386"/>
                  <a:pt x="609" y="6454"/>
                </a:cubicBezTo>
                <a:cubicBezTo>
                  <a:pt x="437" y="5915"/>
                  <a:pt x="425" y="5341"/>
                  <a:pt x="563" y="4790"/>
                </a:cubicBezTo>
                <a:cubicBezTo>
                  <a:pt x="701" y="4251"/>
                  <a:pt x="930" y="3734"/>
                  <a:pt x="1252" y="3264"/>
                </a:cubicBezTo>
                <a:cubicBezTo>
                  <a:pt x="1871" y="2345"/>
                  <a:pt x="2790" y="1657"/>
                  <a:pt x="3846" y="1313"/>
                </a:cubicBezTo>
                <a:cubicBezTo>
                  <a:pt x="4297" y="1172"/>
                  <a:pt x="4758" y="1102"/>
                  <a:pt x="5228" y="1102"/>
                </a:cubicBezTo>
                <a:cubicBezTo>
                  <a:pt x="5295" y="1102"/>
                  <a:pt x="5362" y="1103"/>
                  <a:pt x="5429" y="1106"/>
                </a:cubicBezTo>
                <a:cubicBezTo>
                  <a:pt x="5957" y="1140"/>
                  <a:pt x="6485" y="1255"/>
                  <a:pt x="6967" y="1462"/>
                </a:cubicBezTo>
                <a:cubicBezTo>
                  <a:pt x="7461" y="1657"/>
                  <a:pt x="7908" y="1932"/>
                  <a:pt x="8299" y="2277"/>
                </a:cubicBezTo>
                <a:cubicBezTo>
                  <a:pt x="8677" y="2609"/>
                  <a:pt x="8999" y="3011"/>
                  <a:pt x="9240" y="3459"/>
                </a:cubicBezTo>
                <a:cubicBezTo>
                  <a:pt x="9699" y="4354"/>
                  <a:pt x="9860" y="5375"/>
                  <a:pt x="9676" y="6374"/>
                </a:cubicBezTo>
                <a:cubicBezTo>
                  <a:pt x="9584" y="6845"/>
                  <a:pt x="9423" y="7292"/>
                  <a:pt x="9171" y="7705"/>
                </a:cubicBezTo>
                <a:cubicBezTo>
                  <a:pt x="8930" y="8119"/>
                  <a:pt x="8609" y="8474"/>
                  <a:pt x="8241" y="8773"/>
                </a:cubicBezTo>
                <a:cubicBezTo>
                  <a:pt x="7874" y="9071"/>
                  <a:pt x="7472" y="9312"/>
                  <a:pt x="7025" y="9473"/>
                </a:cubicBezTo>
                <a:cubicBezTo>
                  <a:pt x="6818" y="9553"/>
                  <a:pt x="6600" y="9611"/>
                  <a:pt x="6382" y="9656"/>
                </a:cubicBezTo>
                <a:lnTo>
                  <a:pt x="6623" y="8417"/>
                </a:lnTo>
                <a:lnTo>
                  <a:pt x="1539" y="11872"/>
                </a:lnTo>
                <a:lnTo>
                  <a:pt x="7300" y="13019"/>
                </a:lnTo>
                <a:lnTo>
                  <a:pt x="6807" y="12067"/>
                </a:lnTo>
                <a:cubicBezTo>
                  <a:pt x="7208" y="11963"/>
                  <a:pt x="7599" y="11826"/>
                  <a:pt x="7977" y="11642"/>
                </a:cubicBezTo>
                <a:cubicBezTo>
                  <a:pt x="8632" y="11321"/>
                  <a:pt x="9228" y="10907"/>
                  <a:pt x="9745" y="10402"/>
                </a:cubicBezTo>
                <a:cubicBezTo>
                  <a:pt x="10261" y="9897"/>
                  <a:pt x="10686" y="9312"/>
                  <a:pt x="10996" y="8669"/>
                </a:cubicBezTo>
                <a:cubicBezTo>
                  <a:pt x="11306" y="8027"/>
                  <a:pt x="11501" y="7327"/>
                  <a:pt x="11558" y="6615"/>
                </a:cubicBezTo>
                <a:cubicBezTo>
                  <a:pt x="11627" y="5926"/>
                  <a:pt x="11570" y="5226"/>
                  <a:pt x="11409" y="4549"/>
                </a:cubicBezTo>
                <a:cubicBezTo>
                  <a:pt x="11248" y="3872"/>
                  <a:pt x="10973" y="3229"/>
                  <a:pt x="10594" y="2655"/>
                </a:cubicBezTo>
                <a:cubicBezTo>
                  <a:pt x="10215" y="2081"/>
                  <a:pt x="9745" y="1576"/>
                  <a:pt x="9194" y="1163"/>
                </a:cubicBezTo>
                <a:cubicBezTo>
                  <a:pt x="8643" y="773"/>
                  <a:pt x="8046" y="475"/>
                  <a:pt x="7403" y="268"/>
                </a:cubicBezTo>
                <a:cubicBezTo>
                  <a:pt x="6836" y="93"/>
                  <a:pt x="6240" y="1"/>
                  <a:pt x="5642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23;p44">
            <a:extLst>
              <a:ext uri="{FF2B5EF4-FFF2-40B4-BE49-F238E27FC236}">
                <a16:creationId xmlns:a16="http://schemas.microsoft.com/office/drawing/2014/main" id="{0BCC2D3F-78B5-496C-BF46-59B302A837F7}"/>
              </a:ext>
            </a:extLst>
          </p:cNvPr>
          <p:cNvSpPr/>
          <p:nvPr/>
        </p:nvSpPr>
        <p:spPr>
          <a:xfrm rot="5756195">
            <a:off x="8207302" y="1641933"/>
            <a:ext cx="266961" cy="192558"/>
          </a:xfrm>
          <a:custGeom>
            <a:avLst/>
            <a:gdLst/>
            <a:ahLst/>
            <a:cxnLst/>
            <a:rect l="l" t="t" r="r" b="b"/>
            <a:pathLst>
              <a:path w="16218" h="11698" extrusionOk="0">
                <a:moveTo>
                  <a:pt x="2458" y="1"/>
                </a:moveTo>
                <a:cubicBezTo>
                  <a:pt x="2457" y="1"/>
                  <a:pt x="2457" y="1"/>
                  <a:pt x="2457" y="2"/>
                </a:cubicBezTo>
                <a:cubicBezTo>
                  <a:pt x="2422" y="117"/>
                  <a:pt x="0" y="4111"/>
                  <a:pt x="0" y="4111"/>
                </a:cubicBezTo>
                <a:lnTo>
                  <a:pt x="1125" y="3687"/>
                </a:lnTo>
                <a:lnTo>
                  <a:pt x="1125" y="3687"/>
                </a:lnTo>
                <a:cubicBezTo>
                  <a:pt x="1114" y="3790"/>
                  <a:pt x="1114" y="3905"/>
                  <a:pt x="1114" y="4019"/>
                </a:cubicBezTo>
                <a:cubicBezTo>
                  <a:pt x="1102" y="4513"/>
                  <a:pt x="1160" y="5006"/>
                  <a:pt x="1252" y="5488"/>
                </a:cubicBezTo>
                <a:cubicBezTo>
                  <a:pt x="1355" y="6005"/>
                  <a:pt x="1527" y="6498"/>
                  <a:pt x="1791" y="6958"/>
                </a:cubicBezTo>
                <a:cubicBezTo>
                  <a:pt x="2055" y="7428"/>
                  <a:pt x="2411" y="7841"/>
                  <a:pt x="2835" y="8163"/>
                </a:cubicBezTo>
                <a:cubicBezTo>
                  <a:pt x="3272" y="8518"/>
                  <a:pt x="3799" y="8737"/>
                  <a:pt x="4350" y="8828"/>
                </a:cubicBezTo>
                <a:cubicBezTo>
                  <a:pt x="4419" y="8840"/>
                  <a:pt x="4488" y="8851"/>
                  <a:pt x="4557" y="8851"/>
                </a:cubicBezTo>
                <a:cubicBezTo>
                  <a:pt x="4637" y="8851"/>
                  <a:pt x="4706" y="8863"/>
                  <a:pt x="4775" y="8863"/>
                </a:cubicBezTo>
                <a:lnTo>
                  <a:pt x="4993" y="8851"/>
                </a:lnTo>
                <a:lnTo>
                  <a:pt x="5200" y="8817"/>
                </a:lnTo>
                <a:lnTo>
                  <a:pt x="5303" y="8805"/>
                </a:lnTo>
                <a:cubicBezTo>
                  <a:pt x="5337" y="8805"/>
                  <a:pt x="5372" y="8782"/>
                  <a:pt x="5406" y="8782"/>
                </a:cubicBezTo>
                <a:lnTo>
                  <a:pt x="5601" y="8725"/>
                </a:lnTo>
                <a:cubicBezTo>
                  <a:pt x="5659" y="8714"/>
                  <a:pt x="5728" y="8691"/>
                  <a:pt x="5785" y="8668"/>
                </a:cubicBezTo>
                <a:cubicBezTo>
                  <a:pt x="5842" y="8645"/>
                  <a:pt x="5911" y="8622"/>
                  <a:pt x="5957" y="8599"/>
                </a:cubicBezTo>
                <a:cubicBezTo>
                  <a:pt x="6382" y="8415"/>
                  <a:pt x="6784" y="8197"/>
                  <a:pt x="7174" y="7945"/>
                </a:cubicBezTo>
                <a:cubicBezTo>
                  <a:pt x="7254" y="7899"/>
                  <a:pt x="7346" y="7841"/>
                  <a:pt x="7438" y="7795"/>
                </a:cubicBezTo>
                <a:lnTo>
                  <a:pt x="7564" y="7727"/>
                </a:lnTo>
                <a:lnTo>
                  <a:pt x="7690" y="7658"/>
                </a:lnTo>
                <a:cubicBezTo>
                  <a:pt x="7782" y="7612"/>
                  <a:pt x="7862" y="7577"/>
                  <a:pt x="7943" y="7543"/>
                </a:cubicBezTo>
                <a:cubicBezTo>
                  <a:pt x="7989" y="7520"/>
                  <a:pt x="8035" y="7508"/>
                  <a:pt x="8069" y="7497"/>
                </a:cubicBezTo>
                <a:cubicBezTo>
                  <a:pt x="8115" y="7486"/>
                  <a:pt x="8149" y="7463"/>
                  <a:pt x="8195" y="7463"/>
                </a:cubicBezTo>
                <a:cubicBezTo>
                  <a:pt x="8335" y="7416"/>
                  <a:pt x="8481" y="7393"/>
                  <a:pt x="8627" y="7393"/>
                </a:cubicBezTo>
                <a:cubicBezTo>
                  <a:pt x="8806" y="7393"/>
                  <a:pt x="8984" y="7428"/>
                  <a:pt x="9148" y="7497"/>
                </a:cubicBezTo>
                <a:cubicBezTo>
                  <a:pt x="9492" y="7635"/>
                  <a:pt x="9791" y="7853"/>
                  <a:pt x="10032" y="8140"/>
                </a:cubicBezTo>
                <a:cubicBezTo>
                  <a:pt x="10571" y="8702"/>
                  <a:pt x="10927" y="9505"/>
                  <a:pt x="11466" y="10217"/>
                </a:cubicBezTo>
                <a:cubicBezTo>
                  <a:pt x="11604" y="10401"/>
                  <a:pt x="11753" y="10573"/>
                  <a:pt x="11914" y="10734"/>
                </a:cubicBezTo>
                <a:cubicBezTo>
                  <a:pt x="11994" y="10814"/>
                  <a:pt x="12086" y="10883"/>
                  <a:pt x="12178" y="10952"/>
                </a:cubicBezTo>
                <a:cubicBezTo>
                  <a:pt x="12258" y="11032"/>
                  <a:pt x="12362" y="11089"/>
                  <a:pt x="12453" y="11158"/>
                </a:cubicBezTo>
                <a:cubicBezTo>
                  <a:pt x="12832" y="11388"/>
                  <a:pt x="13257" y="11548"/>
                  <a:pt x="13704" y="11640"/>
                </a:cubicBezTo>
                <a:cubicBezTo>
                  <a:pt x="13819" y="11663"/>
                  <a:pt x="13922" y="11663"/>
                  <a:pt x="14037" y="11675"/>
                </a:cubicBezTo>
                <a:cubicBezTo>
                  <a:pt x="14140" y="11698"/>
                  <a:pt x="14255" y="11686"/>
                  <a:pt x="14370" y="11698"/>
                </a:cubicBezTo>
                <a:cubicBezTo>
                  <a:pt x="14473" y="11698"/>
                  <a:pt x="14588" y="11698"/>
                  <a:pt x="14691" y="11675"/>
                </a:cubicBezTo>
                <a:cubicBezTo>
                  <a:pt x="14806" y="11663"/>
                  <a:pt x="14909" y="11652"/>
                  <a:pt x="15024" y="11629"/>
                </a:cubicBezTo>
                <a:cubicBezTo>
                  <a:pt x="15449" y="11548"/>
                  <a:pt x="15851" y="11388"/>
                  <a:pt x="16218" y="11147"/>
                </a:cubicBezTo>
                <a:lnTo>
                  <a:pt x="16218" y="11147"/>
                </a:lnTo>
                <a:cubicBezTo>
                  <a:pt x="15839" y="11342"/>
                  <a:pt x="15426" y="11468"/>
                  <a:pt x="15001" y="11503"/>
                </a:cubicBezTo>
                <a:cubicBezTo>
                  <a:pt x="14898" y="11514"/>
                  <a:pt x="14795" y="11514"/>
                  <a:pt x="14691" y="11514"/>
                </a:cubicBezTo>
                <a:cubicBezTo>
                  <a:pt x="14588" y="11514"/>
                  <a:pt x="14473" y="11503"/>
                  <a:pt x="14370" y="11503"/>
                </a:cubicBezTo>
                <a:cubicBezTo>
                  <a:pt x="14267" y="11491"/>
                  <a:pt x="14163" y="11480"/>
                  <a:pt x="14072" y="11457"/>
                </a:cubicBezTo>
                <a:cubicBezTo>
                  <a:pt x="13968" y="11434"/>
                  <a:pt x="13865" y="11411"/>
                  <a:pt x="13762" y="11376"/>
                </a:cubicBezTo>
                <a:cubicBezTo>
                  <a:pt x="13372" y="11273"/>
                  <a:pt x="13004" y="11078"/>
                  <a:pt x="12671" y="10837"/>
                </a:cubicBezTo>
                <a:cubicBezTo>
                  <a:pt x="12603" y="10768"/>
                  <a:pt x="12522" y="10711"/>
                  <a:pt x="12453" y="10642"/>
                </a:cubicBezTo>
                <a:cubicBezTo>
                  <a:pt x="12384" y="10561"/>
                  <a:pt x="12304" y="10493"/>
                  <a:pt x="12247" y="10412"/>
                </a:cubicBezTo>
                <a:cubicBezTo>
                  <a:pt x="12120" y="10263"/>
                  <a:pt x="11994" y="10091"/>
                  <a:pt x="11891" y="9919"/>
                </a:cubicBezTo>
                <a:cubicBezTo>
                  <a:pt x="11684" y="9574"/>
                  <a:pt x="11501" y="9196"/>
                  <a:pt x="11317" y="8805"/>
                </a:cubicBezTo>
                <a:cubicBezTo>
                  <a:pt x="11225" y="8610"/>
                  <a:pt x="11122" y="8415"/>
                  <a:pt x="11019" y="8209"/>
                </a:cubicBezTo>
                <a:cubicBezTo>
                  <a:pt x="10904" y="8013"/>
                  <a:pt x="10778" y="7818"/>
                  <a:pt x="10640" y="7635"/>
                </a:cubicBezTo>
                <a:cubicBezTo>
                  <a:pt x="10342" y="7233"/>
                  <a:pt x="9974" y="6912"/>
                  <a:pt x="9538" y="6671"/>
                </a:cubicBezTo>
                <a:cubicBezTo>
                  <a:pt x="9297" y="6544"/>
                  <a:pt x="9045" y="6464"/>
                  <a:pt x="8781" y="6430"/>
                </a:cubicBezTo>
                <a:cubicBezTo>
                  <a:pt x="8643" y="6407"/>
                  <a:pt x="8505" y="6407"/>
                  <a:pt x="8379" y="6407"/>
                </a:cubicBezTo>
                <a:cubicBezTo>
                  <a:pt x="8310" y="6407"/>
                  <a:pt x="8241" y="6407"/>
                  <a:pt x="8172" y="6418"/>
                </a:cubicBezTo>
                <a:lnTo>
                  <a:pt x="7977" y="6441"/>
                </a:lnTo>
                <a:cubicBezTo>
                  <a:pt x="7920" y="6453"/>
                  <a:pt x="7851" y="6464"/>
                  <a:pt x="7794" y="6487"/>
                </a:cubicBezTo>
                <a:cubicBezTo>
                  <a:pt x="7736" y="6498"/>
                  <a:pt x="7667" y="6510"/>
                  <a:pt x="7610" y="6533"/>
                </a:cubicBezTo>
                <a:cubicBezTo>
                  <a:pt x="7495" y="6567"/>
                  <a:pt x="7369" y="6602"/>
                  <a:pt x="7266" y="6648"/>
                </a:cubicBezTo>
                <a:lnTo>
                  <a:pt x="7093" y="6705"/>
                </a:lnTo>
                <a:lnTo>
                  <a:pt x="6933" y="6774"/>
                </a:lnTo>
                <a:cubicBezTo>
                  <a:pt x="6829" y="6820"/>
                  <a:pt x="6726" y="6866"/>
                  <a:pt x="6634" y="6923"/>
                </a:cubicBezTo>
                <a:cubicBezTo>
                  <a:pt x="6267" y="7095"/>
                  <a:pt x="5900" y="7256"/>
                  <a:pt x="5521" y="7382"/>
                </a:cubicBezTo>
                <a:cubicBezTo>
                  <a:pt x="5475" y="7394"/>
                  <a:pt x="5441" y="7405"/>
                  <a:pt x="5395" y="7417"/>
                </a:cubicBezTo>
                <a:cubicBezTo>
                  <a:pt x="5349" y="7428"/>
                  <a:pt x="5314" y="7440"/>
                  <a:pt x="5269" y="7451"/>
                </a:cubicBezTo>
                <a:lnTo>
                  <a:pt x="5154" y="7463"/>
                </a:lnTo>
                <a:lnTo>
                  <a:pt x="5096" y="7474"/>
                </a:lnTo>
                <a:lnTo>
                  <a:pt x="4924" y="7474"/>
                </a:lnTo>
                <a:lnTo>
                  <a:pt x="4821" y="7463"/>
                </a:lnTo>
                <a:cubicBezTo>
                  <a:pt x="4787" y="7463"/>
                  <a:pt x="4752" y="7451"/>
                  <a:pt x="4718" y="7451"/>
                </a:cubicBezTo>
                <a:cubicBezTo>
                  <a:pt x="4683" y="7440"/>
                  <a:pt x="4649" y="7440"/>
                  <a:pt x="4614" y="7428"/>
                </a:cubicBezTo>
                <a:cubicBezTo>
                  <a:pt x="4316" y="7336"/>
                  <a:pt x="4052" y="7187"/>
                  <a:pt x="3834" y="6969"/>
                </a:cubicBezTo>
                <a:cubicBezTo>
                  <a:pt x="3604" y="6751"/>
                  <a:pt x="3421" y="6476"/>
                  <a:pt x="3294" y="6189"/>
                </a:cubicBezTo>
                <a:cubicBezTo>
                  <a:pt x="3168" y="5867"/>
                  <a:pt x="3088" y="5546"/>
                  <a:pt x="3053" y="5213"/>
                </a:cubicBezTo>
                <a:cubicBezTo>
                  <a:pt x="3019" y="4697"/>
                  <a:pt x="3042" y="4180"/>
                  <a:pt x="3122" y="3664"/>
                </a:cubicBezTo>
                <a:lnTo>
                  <a:pt x="4304" y="4237"/>
                </a:lnTo>
                <a:cubicBezTo>
                  <a:pt x="4304" y="4237"/>
                  <a:pt x="2522" y="1"/>
                  <a:pt x="2458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224;p44">
            <a:extLst>
              <a:ext uri="{FF2B5EF4-FFF2-40B4-BE49-F238E27FC236}">
                <a16:creationId xmlns:a16="http://schemas.microsoft.com/office/drawing/2014/main" id="{E52CB15F-6915-4232-88C2-213B908B2A0C}"/>
              </a:ext>
            </a:extLst>
          </p:cNvPr>
          <p:cNvSpPr/>
          <p:nvPr/>
        </p:nvSpPr>
        <p:spPr>
          <a:xfrm>
            <a:off x="8590385" y="3376212"/>
            <a:ext cx="178947" cy="162896"/>
          </a:xfrm>
          <a:custGeom>
            <a:avLst/>
            <a:gdLst/>
            <a:ahLst/>
            <a:cxnLst/>
            <a:rect l="l" t="t" r="r" b="b"/>
            <a:pathLst>
              <a:path w="10870" h="9895" extrusionOk="0">
                <a:moveTo>
                  <a:pt x="10869" y="1"/>
                </a:moveTo>
                <a:lnTo>
                  <a:pt x="10869" y="1"/>
                </a:lnTo>
                <a:cubicBezTo>
                  <a:pt x="9779" y="276"/>
                  <a:pt x="3914" y="1917"/>
                  <a:pt x="3914" y="1917"/>
                </a:cubicBezTo>
                <a:lnTo>
                  <a:pt x="5727" y="2549"/>
                </a:lnTo>
                <a:lnTo>
                  <a:pt x="0" y="9894"/>
                </a:lnTo>
                <a:lnTo>
                  <a:pt x="7736" y="4959"/>
                </a:lnTo>
                <a:cubicBezTo>
                  <a:pt x="8057" y="5847"/>
                  <a:pt x="8368" y="6706"/>
                  <a:pt x="8409" y="6706"/>
                </a:cubicBezTo>
                <a:cubicBezTo>
                  <a:pt x="8411" y="6706"/>
                  <a:pt x="8413" y="6701"/>
                  <a:pt x="8413" y="6692"/>
                </a:cubicBezTo>
                <a:cubicBezTo>
                  <a:pt x="8413" y="6416"/>
                  <a:pt x="10869" y="1"/>
                  <a:pt x="10869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225;p44">
            <a:extLst>
              <a:ext uri="{FF2B5EF4-FFF2-40B4-BE49-F238E27FC236}">
                <a16:creationId xmlns:a16="http://schemas.microsoft.com/office/drawing/2014/main" id="{474FD8DE-6994-4087-857A-F72141D251A6}"/>
              </a:ext>
            </a:extLst>
          </p:cNvPr>
          <p:cNvSpPr/>
          <p:nvPr/>
        </p:nvSpPr>
        <p:spPr>
          <a:xfrm>
            <a:off x="8581026" y="2304260"/>
            <a:ext cx="198" cy="955"/>
          </a:xfrm>
          <a:custGeom>
            <a:avLst/>
            <a:gdLst/>
            <a:ahLst/>
            <a:cxnLst/>
            <a:rect l="l" t="t" r="r" b="b"/>
            <a:pathLst>
              <a:path w="12" h="58" extrusionOk="0">
                <a:moveTo>
                  <a:pt x="0" y="0"/>
                </a:moveTo>
                <a:cubicBezTo>
                  <a:pt x="0" y="7"/>
                  <a:pt x="0" y="27"/>
                  <a:pt x="0" y="57"/>
                </a:cubicBezTo>
                <a:cubicBezTo>
                  <a:pt x="12" y="34"/>
                  <a:pt x="12" y="12"/>
                  <a:pt x="0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26;p44">
            <a:extLst>
              <a:ext uri="{FF2B5EF4-FFF2-40B4-BE49-F238E27FC236}">
                <a16:creationId xmlns:a16="http://schemas.microsoft.com/office/drawing/2014/main" id="{44DE00DF-598D-4692-A6D7-4E44EB5797DE}"/>
              </a:ext>
            </a:extLst>
          </p:cNvPr>
          <p:cNvSpPr/>
          <p:nvPr/>
        </p:nvSpPr>
        <p:spPr>
          <a:xfrm>
            <a:off x="8469749" y="2164821"/>
            <a:ext cx="145117" cy="251777"/>
          </a:xfrm>
          <a:custGeom>
            <a:avLst/>
            <a:gdLst/>
            <a:ahLst/>
            <a:cxnLst/>
            <a:rect l="l" t="t" r="r" b="b"/>
            <a:pathLst>
              <a:path w="8815" h="15294" extrusionOk="0">
                <a:moveTo>
                  <a:pt x="0" y="1"/>
                </a:moveTo>
                <a:lnTo>
                  <a:pt x="0" y="1"/>
                </a:lnTo>
                <a:cubicBezTo>
                  <a:pt x="367" y="391"/>
                  <a:pt x="700" y="804"/>
                  <a:pt x="1010" y="1252"/>
                </a:cubicBezTo>
                <a:cubicBezTo>
                  <a:pt x="1308" y="1677"/>
                  <a:pt x="1561" y="2124"/>
                  <a:pt x="1779" y="2595"/>
                </a:cubicBezTo>
                <a:cubicBezTo>
                  <a:pt x="2192" y="3513"/>
                  <a:pt x="2433" y="4500"/>
                  <a:pt x="2502" y="5498"/>
                </a:cubicBezTo>
                <a:cubicBezTo>
                  <a:pt x="2548" y="6003"/>
                  <a:pt x="2559" y="6520"/>
                  <a:pt x="2582" y="7059"/>
                </a:cubicBezTo>
                <a:cubicBezTo>
                  <a:pt x="2594" y="7633"/>
                  <a:pt x="2640" y="8207"/>
                  <a:pt x="2720" y="8781"/>
                </a:cubicBezTo>
                <a:cubicBezTo>
                  <a:pt x="2812" y="9424"/>
                  <a:pt x="2973" y="10055"/>
                  <a:pt x="3214" y="10663"/>
                </a:cubicBezTo>
                <a:cubicBezTo>
                  <a:pt x="3351" y="10985"/>
                  <a:pt x="3501" y="11306"/>
                  <a:pt x="3684" y="11616"/>
                </a:cubicBezTo>
                <a:cubicBezTo>
                  <a:pt x="3087" y="11960"/>
                  <a:pt x="2548" y="12293"/>
                  <a:pt x="2548" y="12293"/>
                </a:cubicBezTo>
                <a:cubicBezTo>
                  <a:pt x="2683" y="12428"/>
                  <a:pt x="8290" y="15293"/>
                  <a:pt x="8660" y="15293"/>
                </a:cubicBezTo>
                <a:cubicBezTo>
                  <a:pt x="8668" y="15293"/>
                  <a:pt x="8674" y="15292"/>
                  <a:pt x="8677" y="15289"/>
                </a:cubicBezTo>
                <a:cubicBezTo>
                  <a:pt x="8815" y="15162"/>
                  <a:pt x="6909" y="9206"/>
                  <a:pt x="6772" y="8540"/>
                </a:cubicBezTo>
                <a:cubicBezTo>
                  <a:pt x="6737" y="8678"/>
                  <a:pt x="6508" y="9056"/>
                  <a:pt x="6232" y="9447"/>
                </a:cubicBezTo>
                <a:cubicBezTo>
                  <a:pt x="6152" y="9366"/>
                  <a:pt x="6060" y="9274"/>
                  <a:pt x="5980" y="9160"/>
                </a:cubicBezTo>
                <a:cubicBezTo>
                  <a:pt x="5716" y="8827"/>
                  <a:pt x="5486" y="8460"/>
                  <a:pt x="5314" y="8069"/>
                </a:cubicBezTo>
                <a:cubicBezTo>
                  <a:pt x="4924" y="7220"/>
                  <a:pt x="4660" y="6153"/>
                  <a:pt x="4247" y="5085"/>
                </a:cubicBezTo>
                <a:cubicBezTo>
                  <a:pt x="3868" y="3995"/>
                  <a:pt x="3283" y="2985"/>
                  <a:pt x="2537" y="2101"/>
                </a:cubicBezTo>
                <a:cubicBezTo>
                  <a:pt x="2169" y="1688"/>
                  <a:pt x="1768" y="1298"/>
                  <a:pt x="1331" y="942"/>
                </a:cubicBezTo>
                <a:cubicBezTo>
                  <a:pt x="907" y="598"/>
                  <a:pt x="471" y="288"/>
                  <a:pt x="0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227;p44">
            <a:extLst>
              <a:ext uri="{FF2B5EF4-FFF2-40B4-BE49-F238E27FC236}">
                <a16:creationId xmlns:a16="http://schemas.microsoft.com/office/drawing/2014/main" id="{1416F019-1A9B-440F-9723-174504B3483C}"/>
              </a:ext>
            </a:extLst>
          </p:cNvPr>
          <p:cNvSpPr/>
          <p:nvPr/>
        </p:nvSpPr>
        <p:spPr>
          <a:xfrm>
            <a:off x="8304811" y="3325954"/>
            <a:ext cx="274562" cy="94676"/>
          </a:xfrm>
          <a:custGeom>
            <a:avLst/>
            <a:gdLst/>
            <a:ahLst/>
            <a:cxnLst/>
            <a:rect l="l" t="t" r="r" b="b"/>
            <a:pathLst>
              <a:path w="16678" h="5751" extrusionOk="0">
                <a:moveTo>
                  <a:pt x="16677" y="0"/>
                </a:moveTo>
                <a:cubicBezTo>
                  <a:pt x="15082" y="1377"/>
                  <a:pt x="13096" y="2192"/>
                  <a:pt x="10996" y="2341"/>
                </a:cubicBezTo>
                <a:cubicBezTo>
                  <a:pt x="10831" y="2350"/>
                  <a:pt x="10666" y="2355"/>
                  <a:pt x="10502" y="2355"/>
                </a:cubicBezTo>
                <a:cubicBezTo>
                  <a:pt x="8983" y="2355"/>
                  <a:pt x="7488" y="1974"/>
                  <a:pt x="6153" y="1228"/>
                </a:cubicBezTo>
                <a:lnTo>
                  <a:pt x="6818" y="287"/>
                </a:lnTo>
                <a:lnTo>
                  <a:pt x="6818" y="287"/>
                </a:lnTo>
                <a:lnTo>
                  <a:pt x="1" y="838"/>
                </a:lnTo>
                <a:lnTo>
                  <a:pt x="5590" y="5750"/>
                </a:lnTo>
                <a:lnTo>
                  <a:pt x="5430" y="4488"/>
                </a:lnTo>
                <a:lnTo>
                  <a:pt x="5430" y="4488"/>
                </a:lnTo>
                <a:cubicBezTo>
                  <a:pt x="6172" y="4634"/>
                  <a:pt x="6926" y="4708"/>
                  <a:pt x="7680" y="4708"/>
                </a:cubicBezTo>
                <a:cubicBezTo>
                  <a:pt x="8928" y="4708"/>
                  <a:pt x="10175" y="4506"/>
                  <a:pt x="11363" y="4097"/>
                </a:cubicBezTo>
                <a:cubicBezTo>
                  <a:pt x="13533" y="3340"/>
                  <a:pt x="15392" y="1905"/>
                  <a:pt x="16677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228;p44">
            <a:extLst>
              <a:ext uri="{FF2B5EF4-FFF2-40B4-BE49-F238E27FC236}">
                <a16:creationId xmlns:a16="http://schemas.microsoft.com/office/drawing/2014/main" id="{98961C24-53A6-485B-B0D7-3FBF4572A85F}"/>
              </a:ext>
            </a:extLst>
          </p:cNvPr>
          <p:cNvSpPr/>
          <p:nvPr/>
        </p:nvSpPr>
        <p:spPr>
          <a:xfrm>
            <a:off x="8577526" y="2109999"/>
            <a:ext cx="157974" cy="121707"/>
          </a:xfrm>
          <a:custGeom>
            <a:avLst/>
            <a:gdLst/>
            <a:ahLst/>
            <a:cxnLst/>
            <a:rect l="l" t="t" r="r" b="b"/>
            <a:pathLst>
              <a:path w="9596" h="7393" extrusionOk="0">
                <a:moveTo>
                  <a:pt x="5372" y="1"/>
                </a:moveTo>
                <a:cubicBezTo>
                  <a:pt x="4832" y="12"/>
                  <a:pt x="4316" y="116"/>
                  <a:pt x="3822" y="299"/>
                </a:cubicBezTo>
                <a:cubicBezTo>
                  <a:pt x="3501" y="426"/>
                  <a:pt x="3202" y="575"/>
                  <a:pt x="2927" y="758"/>
                </a:cubicBezTo>
                <a:cubicBezTo>
                  <a:pt x="2640" y="954"/>
                  <a:pt x="2387" y="1172"/>
                  <a:pt x="2158" y="1424"/>
                </a:cubicBezTo>
                <a:cubicBezTo>
                  <a:pt x="1951" y="1654"/>
                  <a:pt x="1779" y="1895"/>
                  <a:pt x="1630" y="2170"/>
                </a:cubicBezTo>
                <a:cubicBezTo>
                  <a:pt x="1366" y="1906"/>
                  <a:pt x="1090" y="678"/>
                  <a:pt x="1090" y="678"/>
                </a:cubicBezTo>
                <a:cubicBezTo>
                  <a:pt x="1090" y="793"/>
                  <a:pt x="0" y="5728"/>
                  <a:pt x="0" y="5728"/>
                </a:cubicBezTo>
                <a:lnTo>
                  <a:pt x="4637" y="3811"/>
                </a:lnTo>
                <a:cubicBezTo>
                  <a:pt x="4603" y="3811"/>
                  <a:pt x="3684" y="3811"/>
                  <a:pt x="3156" y="3479"/>
                </a:cubicBezTo>
                <a:cubicBezTo>
                  <a:pt x="3329" y="3387"/>
                  <a:pt x="3501" y="3283"/>
                  <a:pt x="3673" y="3192"/>
                </a:cubicBezTo>
                <a:cubicBezTo>
                  <a:pt x="3845" y="3088"/>
                  <a:pt x="4017" y="3008"/>
                  <a:pt x="4189" y="2939"/>
                </a:cubicBezTo>
                <a:cubicBezTo>
                  <a:pt x="4350" y="2870"/>
                  <a:pt x="4511" y="2801"/>
                  <a:pt x="4683" y="2756"/>
                </a:cubicBezTo>
                <a:cubicBezTo>
                  <a:pt x="4912" y="2687"/>
                  <a:pt x="5165" y="2652"/>
                  <a:pt x="5406" y="2641"/>
                </a:cubicBezTo>
                <a:cubicBezTo>
                  <a:pt x="5528" y="2627"/>
                  <a:pt x="5650" y="2621"/>
                  <a:pt x="5773" y="2621"/>
                </a:cubicBezTo>
                <a:cubicBezTo>
                  <a:pt x="5960" y="2621"/>
                  <a:pt x="6148" y="2636"/>
                  <a:pt x="6336" y="2664"/>
                </a:cubicBezTo>
                <a:cubicBezTo>
                  <a:pt x="6600" y="2710"/>
                  <a:pt x="6852" y="2790"/>
                  <a:pt x="7105" y="2905"/>
                </a:cubicBezTo>
                <a:cubicBezTo>
                  <a:pt x="7392" y="3054"/>
                  <a:pt x="7655" y="3249"/>
                  <a:pt x="7862" y="3479"/>
                </a:cubicBezTo>
                <a:cubicBezTo>
                  <a:pt x="8103" y="3743"/>
                  <a:pt x="8287" y="4064"/>
                  <a:pt x="8379" y="4408"/>
                </a:cubicBezTo>
                <a:cubicBezTo>
                  <a:pt x="8585" y="5154"/>
                  <a:pt x="8482" y="5958"/>
                  <a:pt x="8092" y="6623"/>
                </a:cubicBezTo>
                <a:cubicBezTo>
                  <a:pt x="7919" y="6922"/>
                  <a:pt x="7701" y="7174"/>
                  <a:pt x="7437" y="7392"/>
                </a:cubicBezTo>
                <a:cubicBezTo>
                  <a:pt x="7782" y="7266"/>
                  <a:pt x="8092" y="7082"/>
                  <a:pt x="8356" y="6853"/>
                </a:cubicBezTo>
                <a:cubicBezTo>
                  <a:pt x="8700" y="6554"/>
                  <a:pt x="8975" y="6199"/>
                  <a:pt x="9170" y="5786"/>
                </a:cubicBezTo>
                <a:cubicBezTo>
                  <a:pt x="9400" y="5326"/>
                  <a:pt x="9538" y="4821"/>
                  <a:pt x="9572" y="4305"/>
                </a:cubicBezTo>
                <a:cubicBezTo>
                  <a:pt x="9595" y="3743"/>
                  <a:pt x="9492" y="3180"/>
                  <a:pt x="9262" y="2664"/>
                </a:cubicBezTo>
                <a:cubicBezTo>
                  <a:pt x="9044" y="2159"/>
                  <a:pt x="8734" y="1700"/>
                  <a:pt x="8344" y="1321"/>
                </a:cubicBezTo>
                <a:cubicBezTo>
                  <a:pt x="7988" y="977"/>
                  <a:pt x="7598" y="690"/>
                  <a:pt x="7162" y="472"/>
                </a:cubicBezTo>
                <a:cubicBezTo>
                  <a:pt x="6818" y="299"/>
                  <a:pt x="6450" y="162"/>
                  <a:pt x="6072" y="81"/>
                </a:cubicBezTo>
                <a:cubicBezTo>
                  <a:pt x="5842" y="35"/>
                  <a:pt x="5601" y="1"/>
                  <a:pt x="5372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29;p44">
            <a:extLst>
              <a:ext uri="{FF2B5EF4-FFF2-40B4-BE49-F238E27FC236}">
                <a16:creationId xmlns:a16="http://schemas.microsoft.com/office/drawing/2014/main" id="{2E2E7A0E-1EEC-4520-8F18-A650D98F4BE5}"/>
              </a:ext>
            </a:extLst>
          </p:cNvPr>
          <p:cNvSpPr/>
          <p:nvPr/>
        </p:nvSpPr>
        <p:spPr>
          <a:xfrm rot="4553285">
            <a:off x="8340662" y="1673156"/>
            <a:ext cx="111463" cy="187024"/>
          </a:xfrm>
          <a:custGeom>
            <a:avLst/>
            <a:gdLst/>
            <a:ahLst/>
            <a:cxnLst/>
            <a:rect l="l" t="t" r="r" b="b"/>
            <a:pathLst>
              <a:path w="9339" h="15670" extrusionOk="0">
                <a:moveTo>
                  <a:pt x="4917" y="4499"/>
                </a:moveTo>
                <a:cubicBezTo>
                  <a:pt x="4918" y="4500"/>
                  <a:pt x="4919" y="4501"/>
                  <a:pt x="4920" y="4502"/>
                </a:cubicBezTo>
                <a:cubicBezTo>
                  <a:pt x="4919" y="4501"/>
                  <a:pt x="4918" y="4500"/>
                  <a:pt x="4917" y="4499"/>
                </a:cubicBezTo>
                <a:close/>
                <a:moveTo>
                  <a:pt x="960" y="0"/>
                </a:moveTo>
                <a:cubicBezTo>
                  <a:pt x="950" y="0"/>
                  <a:pt x="132" y="5675"/>
                  <a:pt x="7" y="5868"/>
                </a:cubicBezTo>
                <a:cubicBezTo>
                  <a:pt x="1" y="5877"/>
                  <a:pt x="1" y="5882"/>
                  <a:pt x="5" y="5882"/>
                </a:cubicBezTo>
                <a:cubicBezTo>
                  <a:pt x="48" y="5882"/>
                  <a:pt x="590" y="5442"/>
                  <a:pt x="1017" y="5202"/>
                </a:cubicBezTo>
                <a:cubicBezTo>
                  <a:pt x="1086" y="11802"/>
                  <a:pt x="7663" y="6224"/>
                  <a:pt x="8581" y="15670"/>
                </a:cubicBezTo>
                <a:cubicBezTo>
                  <a:pt x="9339" y="5994"/>
                  <a:pt x="2291" y="10539"/>
                  <a:pt x="3164" y="4135"/>
                </a:cubicBezTo>
                <a:lnTo>
                  <a:pt x="3164" y="4135"/>
                </a:lnTo>
                <a:cubicBezTo>
                  <a:pt x="3810" y="4373"/>
                  <a:pt x="4836" y="4410"/>
                  <a:pt x="4917" y="4499"/>
                </a:cubicBezTo>
                <a:lnTo>
                  <a:pt x="4917" y="4499"/>
                </a:lnTo>
                <a:cubicBezTo>
                  <a:pt x="4491" y="3947"/>
                  <a:pt x="949" y="164"/>
                  <a:pt x="960" y="3"/>
                </a:cubicBezTo>
                <a:cubicBezTo>
                  <a:pt x="960" y="1"/>
                  <a:pt x="960" y="0"/>
                  <a:pt x="960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30;p44">
            <a:extLst>
              <a:ext uri="{FF2B5EF4-FFF2-40B4-BE49-F238E27FC236}">
                <a16:creationId xmlns:a16="http://schemas.microsoft.com/office/drawing/2014/main" id="{A1B05931-DB8B-43FD-8E6A-9D6C937538AC}"/>
              </a:ext>
            </a:extLst>
          </p:cNvPr>
          <p:cNvSpPr/>
          <p:nvPr/>
        </p:nvSpPr>
        <p:spPr>
          <a:xfrm>
            <a:off x="8391581" y="2600582"/>
            <a:ext cx="273047" cy="193583"/>
          </a:xfrm>
          <a:custGeom>
            <a:avLst/>
            <a:gdLst/>
            <a:ahLst/>
            <a:cxnLst/>
            <a:rect l="l" t="t" r="r" b="b"/>
            <a:pathLst>
              <a:path w="16586" h="11759" extrusionOk="0">
                <a:moveTo>
                  <a:pt x="8487" y="0"/>
                </a:moveTo>
                <a:cubicBezTo>
                  <a:pt x="8382" y="0"/>
                  <a:pt x="8277" y="2"/>
                  <a:pt x="8172" y="6"/>
                </a:cubicBezTo>
                <a:cubicBezTo>
                  <a:pt x="7587" y="40"/>
                  <a:pt x="6990" y="109"/>
                  <a:pt x="6416" y="236"/>
                </a:cubicBezTo>
                <a:cubicBezTo>
                  <a:pt x="5877" y="350"/>
                  <a:pt x="5337" y="500"/>
                  <a:pt x="4821" y="695"/>
                </a:cubicBezTo>
                <a:cubicBezTo>
                  <a:pt x="3926" y="1005"/>
                  <a:pt x="3065" y="1406"/>
                  <a:pt x="2239" y="1888"/>
                </a:cubicBezTo>
                <a:cubicBezTo>
                  <a:pt x="1665" y="2210"/>
                  <a:pt x="1114" y="2554"/>
                  <a:pt x="586" y="2944"/>
                </a:cubicBezTo>
                <a:cubicBezTo>
                  <a:pt x="207" y="3220"/>
                  <a:pt x="0" y="3392"/>
                  <a:pt x="0" y="3392"/>
                </a:cubicBezTo>
                <a:cubicBezTo>
                  <a:pt x="0" y="3392"/>
                  <a:pt x="241" y="3266"/>
                  <a:pt x="655" y="3059"/>
                </a:cubicBezTo>
                <a:cubicBezTo>
                  <a:pt x="1240" y="2783"/>
                  <a:pt x="1837" y="2542"/>
                  <a:pt x="2445" y="2336"/>
                </a:cubicBezTo>
                <a:cubicBezTo>
                  <a:pt x="3294" y="2026"/>
                  <a:pt x="4178" y="1796"/>
                  <a:pt x="5073" y="1647"/>
                </a:cubicBezTo>
                <a:cubicBezTo>
                  <a:pt x="5567" y="1555"/>
                  <a:pt x="6072" y="1510"/>
                  <a:pt x="6577" y="1487"/>
                </a:cubicBezTo>
                <a:cubicBezTo>
                  <a:pt x="6661" y="1485"/>
                  <a:pt x="6744" y="1484"/>
                  <a:pt x="6828" y="1484"/>
                </a:cubicBezTo>
                <a:cubicBezTo>
                  <a:pt x="7258" y="1484"/>
                  <a:pt x="7682" y="1509"/>
                  <a:pt x="8115" y="1567"/>
                </a:cubicBezTo>
                <a:cubicBezTo>
                  <a:pt x="8608" y="1636"/>
                  <a:pt x="9102" y="1751"/>
                  <a:pt x="9573" y="1911"/>
                </a:cubicBezTo>
                <a:cubicBezTo>
                  <a:pt x="9802" y="2003"/>
                  <a:pt x="10020" y="2095"/>
                  <a:pt x="10238" y="2198"/>
                </a:cubicBezTo>
                <a:cubicBezTo>
                  <a:pt x="10445" y="2301"/>
                  <a:pt x="10640" y="2416"/>
                  <a:pt x="10835" y="2542"/>
                </a:cubicBezTo>
                <a:cubicBezTo>
                  <a:pt x="11512" y="2979"/>
                  <a:pt x="12052" y="3587"/>
                  <a:pt x="12419" y="4310"/>
                </a:cubicBezTo>
                <a:cubicBezTo>
                  <a:pt x="12453" y="4379"/>
                  <a:pt x="12476" y="4448"/>
                  <a:pt x="12511" y="4528"/>
                </a:cubicBezTo>
                <a:lnTo>
                  <a:pt x="12545" y="4643"/>
                </a:lnTo>
                <a:lnTo>
                  <a:pt x="12580" y="4746"/>
                </a:lnTo>
                <a:cubicBezTo>
                  <a:pt x="12603" y="4815"/>
                  <a:pt x="12614" y="4884"/>
                  <a:pt x="12637" y="4953"/>
                </a:cubicBezTo>
                <a:cubicBezTo>
                  <a:pt x="12648" y="5010"/>
                  <a:pt x="12660" y="5090"/>
                  <a:pt x="12671" y="5182"/>
                </a:cubicBezTo>
                <a:cubicBezTo>
                  <a:pt x="12729" y="5458"/>
                  <a:pt x="12752" y="5745"/>
                  <a:pt x="12763" y="6043"/>
                </a:cubicBezTo>
                <a:cubicBezTo>
                  <a:pt x="12775" y="6353"/>
                  <a:pt x="12752" y="6674"/>
                  <a:pt x="12706" y="6984"/>
                </a:cubicBezTo>
                <a:lnTo>
                  <a:pt x="11845" y="6559"/>
                </a:lnTo>
                <a:cubicBezTo>
                  <a:pt x="11845" y="6559"/>
                  <a:pt x="11845" y="6559"/>
                  <a:pt x="11844" y="6559"/>
                </a:cubicBezTo>
                <a:lnTo>
                  <a:pt x="11844" y="6559"/>
                </a:lnTo>
                <a:cubicBezTo>
                  <a:pt x="11823" y="6559"/>
                  <a:pt x="14003" y="11656"/>
                  <a:pt x="13991" y="11759"/>
                </a:cubicBezTo>
                <a:lnTo>
                  <a:pt x="16585" y="6250"/>
                </a:lnTo>
                <a:lnTo>
                  <a:pt x="15816" y="6628"/>
                </a:lnTo>
                <a:cubicBezTo>
                  <a:pt x="15805" y="6318"/>
                  <a:pt x="15770" y="6009"/>
                  <a:pt x="15724" y="5710"/>
                </a:cubicBezTo>
                <a:cubicBezTo>
                  <a:pt x="15644" y="5286"/>
                  <a:pt x="15541" y="4861"/>
                  <a:pt x="15403" y="4448"/>
                </a:cubicBezTo>
                <a:cubicBezTo>
                  <a:pt x="15311" y="4195"/>
                  <a:pt x="15219" y="3943"/>
                  <a:pt x="15093" y="3702"/>
                </a:cubicBezTo>
                <a:lnTo>
                  <a:pt x="15001" y="3507"/>
                </a:lnTo>
                <a:lnTo>
                  <a:pt x="14898" y="3323"/>
                </a:lnTo>
                <a:cubicBezTo>
                  <a:pt x="14818" y="3197"/>
                  <a:pt x="14737" y="3070"/>
                  <a:pt x="14657" y="2956"/>
                </a:cubicBezTo>
                <a:cubicBezTo>
                  <a:pt x="13945" y="1946"/>
                  <a:pt x="12958" y="1154"/>
                  <a:pt x="11834" y="660"/>
                </a:cubicBezTo>
                <a:cubicBezTo>
                  <a:pt x="11535" y="534"/>
                  <a:pt x="11237" y="431"/>
                  <a:pt x="10938" y="350"/>
                </a:cubicBezTo>
                <a:cubicBezTo>
                  <a:pt x="10640" y="258"/>
                  <a:pt x="10330" y="190"/>
                  <a:pt x="10020" y="132"/>
                </a:cubicBezTo>
                <a:cubicBezTo>
                  <a:pt x="9515" y="46"/>
                  <a:pt x="9001" y="0"/>
                  <a:pt x="8487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231;p44">
            <a:extLst>
              <a:ext uri="{FF2B5EF4-FFF2-40B4-BE49-F238E27FC236}">
                <a16:creationId xmlns:a16="http://schemas.microsoft.com/office/drawing/2014/main" id="{F697995A-F398-46F0-9494-8FDC66F9684B}"/>
              </a:ext>
            </a:extLst>
          </p:cNvPr>
          <p:cNvSpPr/>
          <p:nvPr/>
        </p:nvSpPr>
        <p:spPr>
          <a:xfrm>
            <a:off x="8449897" y="1731395"/>
            <a:ext cx="329546" cy="169547"/>
          </a:xfrm>
          <a:custGeom>
            <a:avLst/>
            <a:gdLst/>
            <a:ahLst/>
            <a:cxnLst/>
            <a:rect l="l" t="t" r="r" b="b"/>
            <a:pathLst>
              <a:path w="20018" h="10299" extrusionOk="0">
                <a:moveTo>
                  <a:pt x="4570" y="1"/>
                </a:moveTo>
                <a:cubicBezTo>
                  <a:pt x="3120" y="1"/>
                  <a:pt x="1603" y="1141"/>
                  <a:pt x="1" y="4273"/>
                </a:cubicBezTo>
                <a:cubicBezTo>
                  <a:pt x="1391" y="2141"/>
                  <a:pt x="2699" y="1329"/>
                  <a:pt x="3952" y="1329"/>
                </a:cubicBezTo>
                <a:cubicBezTo>
                  <a:pt x="7955" y="1329"/>
                  <a:pt x="11394" y="9622"/>
                  <a:pt x="15152" y="9622"/>
                </a:cubicBezTo>
                <a:cubicBezTo>
                  <a:pt x="15857" y="9622"/>
                  <a:pt x="16575" y="9329"/>
                  <a:pt x="17309" y="8634"/>
                </a:cubicBezTo>
                <a:lnTo>
                  <a:pt x="17309" y="8634"/>
                </a:lnTo>
                <a:lnTo>
                  <a:pt x="16953" y="10298"/>
                </a:lnTo>
                <a:lnTo>
                  <a:pt x="20017" y="5593"/>
                </a:lnTo>
                <a:lnTo>
                  <a:pt x="15139" y="7532"/>
                </a:lnTo>
                <a:lnTo>
                  <a:pt x="16609" y="7658"/>
                </a:lnTo>
                <a:cubicBezTo>
                  <a:pt x="16139" y="8034"/>
                  <a:pt x="15670" y="8199"/>
                  <a:pt x="15198" y="8199"/>
                </a:cubicBezTo>
                <a:cubicBezTo>
                  <a:pt x="11870" y="8199"/>
                  <a:pt x="8458" y="1"/>
                  <a:pt x="4570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32;p44">
            <a:extLst>
              <a:ext uri="{FF2B5EF4-FFF2-40B4-BE49-F238E27FC236}">
                <a16:creationId xmlns:a16="http://schemas.microsoft.com/office/drawing/2014/main" id="{B161E892-3A4E-47C1-B91B-E59329106F13}"/>
              </a:ext>
            </a:extLst>
          </p:cNvPr>
          <p:cNvSpPr/>
          <p:nvPr/>
        </p:nvSpPr>
        <p:spPr>
          <a:xfrm rot="-5400000">
            <a:off x="8126477" y="2032088"/>
            <a:ext cx="330287" cy="251794"/>
          </a:xfrm>
          <a:custGeom>
            <a:avLst/>
            <a:gdLst/>
            <a:ahLst/>
            <a:cxnLst/>
            <a:rect l="l" t="t" r="r" b="b"/>
            <a:pathLst>
              <a:path w="20063" h="15295" extrusionOk="0">
                <a:moveTo>
                  <a:pt x="10657" y="1"/>
                </a:moveTo>
                <a:cubicBezTo>
                  <a:pt x="5482" y="1"/>
                  <a:pt x="1229" y="4371"/>
                  <a:pt x="2698" y="11301"/>
                </a:cubicBezTo>
                <a:lnTo>
                  <a:pt x="1" y="11404"/>
                </a:lnTo>
                <a:lnTo>
                  <a:pt x="5762" y="15295"/>
                </a:lnTo>
                <a:lnTo>
                  <a:pt x="6899" y="9166"/>
                </a:lnTo>
                <a:lnTo>
                  <a:pt x="4924" y="10543"/>
                </a:lnTo>
                <a:cubicBezTo>
                  <a:pt x="2470" y="5336"/>
                  <a:pt x="6367" y="689"/>
                  <a:pt x="11516" y="689"/>
                </a:cubicBezTo>
                <a:cubicBezTo>
                  <a:pt x="14266" y="689"/>
                  <a:pt x="17374" y="2014"/>
                  <a:pt x="20063" y="5287"/>
                </a:cubicBezTo>
                <a:cubicBezTo>
                  <a:pt x="17311" y="1626"/>
                  <a:pt x="13813" y="1"/>
                  <a:pt x="10657" y="1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233;p44">
            <a:extLst>
              <a:ext uri="{FF2B5EF4-FFF2-40B4-BE49-F238E27FC236}">
                <a16:creationId xmlns:a16="http://schemas.microsoft.com/office/drawing/2014/main" id="{C18288FA-5D49-4026-9EA7-8DB144F636DE}"/>
              </a:ext>
            </a:extLst>
          </p:cNvPr>
          <p:cNvSpPr/>
          <p:nvPr/>
        </p:nvSpPr>
        <p:spPr>
          <a:xfrm>
            <a:off x="8327312" y="3020839"/>
            <a:ext cx="378852" cy="132408"/>
          </a:xfrm>
          <a:custGeom>
            <a:avLst/>
            <a:gdLst/>
            <a:ahLst/>
            <a:cxnLst/>
            <a:rect l="l" t="t" r="r" b="b"/>
            <a:pathLst>
              <a:path w="23013" h="8043" extrusionOk="0">
                <a:moveTo>
                  <a:pt x="1" y="0"/>
                </a:moveTo>
                <a:cubicBezTo>
                  <a:pt x="692" y="1451"/>
                  <a:pt x="2555" y="5036"/>
                  <a:pt x="2617" y="5036"/>
                </a:cubicBezTo>
                <a:cubicBezTo>
                  <a:pt x="2619" y="5036"/>
                  <a:pt x="2619" y="5034"/>
                  <a:pt x="2618" y="5027"/>
                </a:cubicBezTo>
                <a:cubicBezTo>
                  <a:pt x="2572" y="4809"/>
                  <a:pt x="2606" y="4396"/>
                  <a:pt x="2606" y="3799"/>
                </a:cubicBezTo>
                <a:lnTo>
                  <a:pt x="2606" y="3799"/>
                </a:lnTo>
                <a:cubicBezTo>
                  <a:pt x="5605" y="6844"/>
                  <a:pt x="10284" y="8042"/>
                  <a:pt x="14640" y="8042"/>
                </a:cubicBezTo>
                <a:cubicBezTo>
                  <a:pt x="17887" y="8042"/>
                  <a:pt x="20954" y="7376"/>
                  <a:pt x="23013" y="6313"/>
                </a:cubicBezTo>
                <a:lnTo>
                  <a:pt x="23013" y="6313"/>
                </a:lnTo>
                <a:cubicBezTo>
                  <a:pt x="21156" y="6681"/>
                  <a:pt x="19225" y="6870"/>
                  <a:pt x="17312" y="6870"/>
                </a:cubicBezTo>
                <a:cubicBezTo>
                  <a:pt x="12073" y="6870"/>
                  <a:pt x="6972" y="5455"/>
                  <a:pt x="3903" y="2445"/>
                </a:cubicBezTo>
                <a:lnTo>
                  <a:pt x="3903" y="2445"/>
                </a:lnTo>
                <a:cubicBezTo>
                  <a:pt x="4326" y="2451"/>
                  <a:pt x="4772" y="2464"/>
                  <a:pt x="5081" y="2464"/>
                </a:cubicBezTo>
                <a:cubicBezTo>
                  <a:pt x="5352" y="2464"/>
                  <a:pt x="5518" y="2454"/>
                  <a:pt x="5475" y="2422"/>
                </a:cubicBezTo>
                <a:cubicBezTo>
                  <a:pt x="5395" y="2342"/>
                  <a:pt x="1" y="1"/>
                  <a:pt x="1" y="0"/>
                </a:cubicBezTo>
                <a:close/>
              </a:path>
            </a:pathLst>
          </a:custGeom>
          <a:solidFill>
            <a:srgbClr val="869FB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629;p45">
            <a:extLst>
              <a:ext uri="{FF2B5EF4-FFF2-40B4-BE49-F238E27FC236}">
                <a16:creationId xmlns:a16="http://schemas.microsoft.com/office/drawing/2014/main" id="{CBB4DA25-57AD-4C7F-8E71-97F8806B3639}"/>
              </a:ext>
            </a:extLst>
          </p:cNvPr>
          <p:cNvGrpSpPr/>
          <p:nvPr/>
        </p:nvGrpSpPr>
        <p:grpSpPr>
          <a:xfrm>
            <a:off x="3128093" y="3130290"/>
            <a:ext cx="162205" cy="230698"/>
            <a:chOff x="3342725" y="2620775"/>
            <a:chExt cx="338775" cy="481825"/>
          </a:xfrm>
          <a:solidFill>
            <a:schemeClr val="bg1"/>
          </a:solidFill>
        </p:grpSpPr>
        <p:sp>
          <p:nvSpPr>
            <p:cNvPr id="45" name="Google Shape;4630;p45">
              <a:extLst>
                <a:ext uri="{FF2B5EF4-FFF2-40B4-BE49-F238E27FC236}">
                  <a16:creationId xmlns:a16="http://schemas.microsoft.com/office/drawing/2014/main" id="{2959FDD5-CC91-4879-9624-40AE5BBB8B45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4631;p45">
              <a:extLst>
                <a:ext uri="{FF2B5EF4-FFF2-40B4-BE49-F238E27FC236}">
                  <a16:creationId xmlns:a16="http://schemas.microsoft.com/office/drawing/2014/main" id="{0B6BD67F-F1F6-408B-8FF0-94B2C2623F8B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4632;p45">
              <a:extLst>
                <a:ext uri="{FF2B5EF4-FFF2-40B4-BE49-F238E27FC236}">
                  <a16:creationId xmlns:a16="http://schemas.microsoft.com/office/drawing/2014/main" id="{9A9ABAA7-E1F9-4AD0-B50F-C38DD70B0C4E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4806;p45">
            <a:extLst>
              <a:ext uri="{FF2B5EF4-FFF2-40B4-BE49-F238E27FC236}">
                <a16:creationId xmlns:a16="http://schemas.microsoft.com/office/drawing/2014/main" id="{11C93C4A-0D2C-420F-B62C-BCA8054C9763}"/>
              </a:ext>
            </a:extLst>
          </p:cNvPr>
          <p:cNvGrpSpPr/>
          <p:nvPr/>
        </p:nvGrpSpPr>
        <p:grpSpPr>
          <a:xfrm>
            <a:off x="3080375" y="1728389"/>
            <a:ext cx="359026" cy="359026"/>
            <a:chOff x="2678350" y="4992125"/>
            <a:chExt cx="481825" cy="481825"/>
          </a:xfrm>
          <a:solidFill>
            <a:schemeClr val="bg1"/>
          </a:solidFill>
        </p:grpSpPr>
        <p:sp>
          <p:nvSpPr>
            <p:cNvPr id="49" name="Google Shape;4807;p45">
              <a:extLst>
                <a:ext uri="{FF2B5EF4-FFF2-40B4-BE49-F238E27FC236}">
                  <a16:creationId xmlns:a16="http://schemas.microsoft.com/office/drawing/2014/main" id="{74A4CDB8-5722-47C2-901E-3D97BC19E721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4808;p45">
              <a:extLst>
                <a:ext uri="{FF2B5EF4-FFF2-40B4-BE49-F238E27FC236}">
                  <a16:creationId xmlns:a16="http://schemas.microsoft.com/office/drawing/2014/main" id="{FC0742E7-5365-4631-A127-4403915EC8FF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4809;p45">
              <a:extLst>
                <a:ext uri="{FF2B5EF4-FFF2-40B4-BE49-F238E27FC236}">
                  <a16:creationId xmlns:a16="http://schemas.microsoft.com/office/drawing/2014/main" id="{65860A6B-D0B0-4C87-9A7E-162DED153285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4649;p45">
            <a:extLst>
              <a:ext uri="{FF2B5EF4-FFF2-40B4-BE49-F238E27FC236}">
                <a16:creationId xmlns:a16="http://schemas.microsoft.com/office/drawing/2014/main" id="{2657941C-C26C-4A62-8E85-CE9E7A0281A9}"/>
              </a:ext>
            </a:extLst>
          </p:cNvPr>
          <p:cNvGrpSpPr/>
          <p:nvPr/>
        </p:nvGrpSpPr>
        <p:grpSpPr>
          <a:xfrm>
            <a:off x="927871" y="1711440"/>
            <a:ext cx="332229" cy="332039"/>
            <a:chOff x="5643000" y="2621375"/>
            <a:chExt cx="480850" cy="480575"/>
          </a:xfrm>
          <a:solidFill>
            <a:schemeClr val="bg1"/>
          </a:solidFill>
        </p:grpSpPr>
        <p:sp>
          <p:nvSpPr>
            <p:cNvPr id="53" name="Google Shape;4650;p45">
              <a:extLst>
                <a:ext uri="{FF2B5EF4-FFF2-40B4-BE49-F238E27FC236}">
                  <a16:creationId xmlns:a16="http://schemas.microsoft.com/office/drawing/2014/main" id="{6399D810-62A0-4D10-866C-9B36C1800CEB}"/>
                </a:ext>
              </a:extLst>
            </p:cNvPr>
            <p:cNvSpPr/>
            <p:nvPr/>
          </p:nvSpPr>
          <p:spPr>
            <a:xfrm>
              <a:off x="5837150" y="2812950"/>
              <a:ext cx="92625" cy="88125"/>
            </a:xfrm>
            <a:custGeom>
              <a:avLst/>
              <a:gdLst/>
              <a:ahLst/>
              <a:cxnLst/>
              <a:rect l="l" t="t" r="r" b="b"/>
              <a:pathLst>
                <a:path w="3705" h="3525" extrusionOk="0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651;p45">
              <a:extLst>
                <a:ext uri="{FF2B5EF4-FFF2-40B4-BE49-F238E27FC236}">
                  <a16:creationId xmlns:a16="http://schemas.microsoft.com/office/drawing/2014/main" id="{B4134114-7821-43EB-B55A-8AD7766B514E}"/>
                </a:ext>
              </a:extLst>
            </p:cNvPr>
            <p:cNvSpPr/>
            <p:nvPr/>
          </p:nvSpPr>
          <p:spPr>
            <a:xfrm>
              <a:off x="5643000" y="2631975"/>
              <a:ext cx="480850" cy="469975"/>
            </a:xfrm>
            <a:custGeom>
              <a:avLst/>
              <a:gdLst/>
              <a:ahLst/>
              <a:cxnLst/>
              <a:rect l="l" t="t" r="r" b="b"/>
              <a:pathLst>
                <a:path w="19234" h="18799" extrusionOk="0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4652;p45">
              <a:extLst>
                <a:ext uri="{FF2B5EF4-FFF2-40B4-BE49-F238E27FC236}">
                  <a16:creationId xmlns:a16="http://schemas.microsoft.com/office/drawing/2014/main" id="{027243EC-29F8-44ED-86B9-6CC5222FCC62}"/>
                </a:ext>
              </a:extLst>
            </p:cNvPr>
            <p:cNvSpPr/>
            <p:nvPr/>
          </p:nvSpPr>
          <p:spPr>
            <a:xfrm>
              <a:off x="6041550" y="2749725"/>
              <a:ext cx="79750" cy="95025"/>
            </a:xfrm>
            <a:custGeom>
              <a:avLst/>
              <a:gdLst/>
              <a:ahLst/>
              <a:cxnLst/>
              <a:rect l="l" t="t" r="r" b="b"/>
              <a:pathLst>
                <a:path w="3190" h="3801" extrusionOk="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4653;p45">
              <a:extLst>
                <a:ext uri="{FF2B5EF4-FFF2-40B4-BE49-F238E27FC236}">
                  <a16:creationId xmlns:a16="http://schemas.microsoft.com/office/drawing/2014/main" id="{6C658D69-A42B-46F1-91C9-DA988483A665}"/>
                </a:ext>
              </a:extLst>
            </p:cNvPr>
            <p:cNvSpPr/>
            <p:nvPr/>
          </p:nvSpPr>
          <p:spPr>
            <a:xfrm>
              <a:off x="5963025" y="2996125"/>
              <a:ext cx="92625" cy="81175"/>
            </a:xfrm>
            <a:custGeom>
              <a:avLst/>
              <a:gdLst/>
              <a:ahLst/>
              <a:cxnLst/>
              <a:rect l="l" t="t" r="r" b="b"/>
              <a:pathLst>
                <a:path w="3705" h="3247" extrusionOk="0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4654;p45">
              <a:extLst>
                <a:ext uri="{FF2B5EF4-FFF2-40B4-BE49-F238E27FC236}">
                  <a16:creationId xmlns:a16="http://schemas.microsoft.com/office/drawing/2014/main" id="{DC602470-9A07-4892-8173-C8F287631005}"/>
                </a:ext>
              </a:extLst>
            </p:cNvPr>
            <p:cNvSpPr/>
            <p:nvPr/>
          </p:nvSpPr>
          <p:spPr>
            <a:xfrm>
              <a:off x="5711225" y="2996200"/>
              <a:ext cx="92600" cy="81100"/>
            </a:xfrm>
            <a:custGeom>
              <a:avLst/>
              <a:gdLst/>
              <a:ahLst/>
              <a:cxnLst/>
              <a:rect l="l" t="t" r="r" b="b"/>
              <a:pathLst>
                <a:path w="3704" h="3244" extrusionOk="0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4655;p45">
              <a:extLst>
                <a:ext uri="{FF2B5EF4-FFF2-40B4-BE49-F238E27FC236}">
                  <a16:creationId xmlns:a16="http://schemas.microsoft.com/office/drawing/2014/main" id="{5EB01105-4283-4189-A14A-55AE5CD57F0D}"/>
                </a:ext>
              </a:extLst>
            </p:cNvPr>
            <p:cNvSpPr/>
            <p:nvPr/>
          </p:nvSpPr>
          <p:spPr>
            <a:xfrm>
              <a:off x="5645575" y="2749725"/>
              <a:ext cx="79825" cy="95100"/>
            </a:xfrm>
            <a:custGeom>
              <a:avLst/>
              <a:gdLst/>
              <a:ahLst/>
              <a:cxnLst/>
              <a:rect l="l" t="t" r="r" b="b"/>
              <a:pathLst>
                <a:path w="3193" h="3804" extrusionOk="0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4656;p45">
              <a:extLst>
                <a:ext uri="{FF2B5EF4-FFF2-40B4-BE49-F238E27FC236}">
                  <a16:creationId xmlns:a16="http://schemas.microsoft.com/office/drawing/2014/main" id="{D33DBBA7-5694-43D7-8476-E36B3A3100A1}"/>
                </a:ext>
              </a:extLst>
            </p:cNvPr>
            <p:cNvSpPr/>
            <p:nvPr/>
          </p:nvSpPr>
          <p:spPr>
            <a:xfrm>
              <a:off x="5836025" y="2621375"/>
              <a:ext cx="94800" cy="74100"/>
            </a:xfrm>
            <a:custGeom>
              <a:avLst/>
              <a:gdLst/>
              <a:ahLst/>
              <a:cxnLst/>
              <a:rect l="l" t="t" r="r" b="b"/>
              <a:pathLst>
                <a:path w="3792" h="2964" extrusionOk="0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" name="Google Shape;4563;p45">
            <a:extLst>
              <a:ext uri="{FF2B5EF4-FFF2-40B4-BE49-F238E27FC236}">
                <a16:creationId xmlns:a16="http://schemas.microsoft.com/office/drawing/2014/main" id="{FCC75F53-160C-4CC5-BFC0-E007F4BD97B7}"/>
              </a:ext>
            </a:extLst>
          </p:cNvPr>
          <p:cNvGrpSpPr/>
          <p:nvPr/>
        </p:nvGrpSpPr>
        <p:grpSpPr>
          <a:xfrm>
            <a:off x="623459" y="3904118"/>
            <a:ext cx="233762" cy="230710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61" name="Google Shape;4564;p45">
              <a:extLst>
                <a:ext uri="{FF2B5EF4-FFF2-40B4-BE49-F238E27FC236}">
                  <a16:creationId xmlns:a16="http://schemas.microsoft.com/office/drawing/2014/main" id="{28E2FD1D-A2F0-43CB-90BC-CF600D6EA3CD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4565;p45">
              <a:extLst>
                <a:ext uri="{FF2B5EF4-FFF2-40B4-BE49-F238E27FC236}">
                  <a16:creationId xmlns:a16="http://schemas.microsoft.com/office/drawing/2014/main" id="{EF78F2E7-DA67-4BE9-8E19-E849284A23ED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566;p45">
              <a:extLst>
                <a:ext uri="{FF2B5EF4-FFF2-40B4-BE49-F238E27FC236}">
                  <a16:creationId xmlns:a16="http://schemas.microsoft.com/office/drawing/2014/main" id="{5CAA73F9-2274-45D0-B4C4-D30B09EFFB3D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4567;p45">
              <a:extLst>
                <a:ext uri="{FF2B5EF4-FFF2-40B4-BE49-F238E27FC236}">
                  <a16:creationId xmlns:a16="http://schemas.microsoft.com/office/drawing/2014/main" id="{D9B2D53F-BA86-475A-AAFF-D00CD2FEC687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4568;p45">
              <a:extLst>
                <a:ext uri="{FF2B5EF4-FFF2-40B4-BE49-F238E27FC236}">
                  <a16:creationId xmlns:a16="http://schemas.microsoft.com/office/drawing/2014/main" id="{565E9AB6-B29A-4253-8DD3-6F8F8D5CB965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" name="Google Shape;4758;p45">
            <a:extLst>
              <a:ext uri="{FF2B5EF4-FFF2-40B4-BE49-F238E27FC236}">
                <a16:creationId xmlns:a16="http://schemas.microsoft.com/office/drawing/2014/main" id="{2A3FA439-B6FC-4AC7-B30D-CC01123A6BF1}"/>
              </a:ext>
            </a:extLst>
          </p:cNvPr>
          <p:cNvGrpSpPr/>
          <p:nvPr/>
        </p:nvGrpSpPr>
        <p:grpSpPr>
          <a:xfrm>
            <a:off x="1800944" y="3170390"/>
            <a:ext cx="202760" cy="230674"/>
            <a:chOff x="2707950" y="4399325"/>
            <a:chExt cx="423475" cy="481775"/>
          </a:xfrm>
          <a:solidFill>
            <a:schemeClr val="bg1"/>
          </a:solidFill>
        </p:grpSpPr>
        <p:sp>
          <p:nvSpPr>
            <p:cNvPr id="67" name="Google Shape;4759;p45">
              <a:extLst>
                <a:ext uri="{FF2B5EF4-FFF2-40B4-BE49-F238E27FC236}">
                  <a16:creationId xmlns:a16="http://schemas.microsoft.com/office/drawing/2014/main" id="{55B87681-732F-4422-B91C-1A4612FDD536}"/>
                </a:ext>
              </a:extLst>
            </p:cNvPr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4760;p45">
              <a:extLst>
                <a:ext uri="{FF2B5EF4-FFF2-40B4-BE49-F238E27FC236}">
                  <a16:creationId xmlns:a16="http://schemas.microsoft.com/office/drawing/2014/main" id="{AE13EB2C-93FB-4DB2-9A17-14C247465774}"/>
                </a:ext>
              </a:extLst>
            </p:cNvPr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4761;p45">
              <a:extLst>
                <a:ext uri="{FF2B5EF4-FFF2-40B4-BE49-F238E27FC236}">
                  <a16:creationId xmlns:a16="http://schemas.microsoft.com/office/drawing/2014/main" id="{6C39B683-9E02-40D6-BB37-F87E6EE6F8D6}"/>
                </a:ext>
              </a:extLst>
            </p:cNvPr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4762;p45">
              <a:extLst>
                <a:ext uri="{FF2B5EF4-FFF2-40B4-BE49-F238E27FC236}">
                  <a16:creationId xmlns:a16="http://schemas.microsoft.com/office/drawing/2014/main" id="{80C007E2-BFCE-443A-9BAC-659A3ABFC4F7}"/>
                </a:ext>
              </a:extLst>
            </p:cNvPr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4763;p45">
              <a:extLst>
                <a:ext uri="{FF2B5EF4-FFF2-40B4-BE49-F238E27FC236}">
                  <a16:creationId xmlns:a16="http://schemas.microsoft.com/office/drawing/2014/main" id="{38D4BBAD-C7F0-4BF1-A403-F6D0600D10E9}"/>
                </a:ext>
              </a:extLst>
            </p:cNvPr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4764;p45">
              <a:extLst>
                <a:ext uri="{FF2B5EF4-FFF2-40B4-BE49-F238E27FC236}">
                  <a16:creationId xmlns:a16="http://schemas.microsoft.com/office/drawing/2014/main" id="{417D7CF6-3BCB-4E87-87A9-08AEBE9EF017}"/>
                </a:ext>
              </a:extLst>
            </p:cNvPr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4765;p45">
              <a:extLst>
                <a:ext uri="{FF2B5EF4-FFF2-40B4-BE49-F238E27FC236}">
                  <a16:creationId xmlns:a16="http://schemas.microsoft.com/office/drawing/2014/main" id="{A1B0AE2C-1AC0-4F86-90FC-92272E6939FD}"/>
                </a:ext>
              </a:extLst>
            </p:cNvPr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4766;p45">
              <a:extLst>
                <a:ext uri="{FF2B5EF4-FFF2-40B4-BE49-F238E27FC236}">
                  <a16:creationId xmlns:a16="http://schemas.microsoft.com/office/drawing/2014/main" id="{C2E57C2C-B956-4676-BE25-45F0BA9C7BD3}"/>
                </a:ext>
              </a:extLst>
            </p:cNvPr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4767;p45">
              <a:extLst>
                <a:ext uri="{FF2B5EF4-FFF2-40B4-BE49-F238E27FC236}">
                  <a16:creationId xmlns:a16="http://schemas.microsoft.com/office/drawing/2014/main" id="{A4ED3768-C175-4A24-8036-146F718D11E6}"/>
                </a:ext>
              </a:extLst>
            </p:cNvPr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4768;p45">
              <a:extLst>
                <a:ext uri="{FF2B5EF4-FFF2-40B4-BE49-F238E27FC236}">
                  <a16:creationId xmlns:a16="http://schemas.microsoft.com/office/drawing/2014/main" id="{996E7CEE-60FE-4056-ACE4-8F35D8F460C0}"/>
                </a:ext>
              </a:extLst>
            </p:cNvPr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4769;p45">
              <a:extLst>
                <a:ext uri="{FF2B5EF4-FFF2-40B4-BE49-F238E27FC236}">
                  <a16:creationId xmlns:a16="http://schemas.microsoft.com/office/drawing/2014/main" id="{42734D44-13D9-4ADF-8C4A-B02BDCE95F37}"/>
                </a:ext>
              </a:extLst>
            </p:cNvPr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4770;p45">
              <a:extLst>
                <a:ext uri="{FF2B5EF4-FFF2-40B4-BE49-F238E27FC236}">
                  <a16:creationId xmlns:a16="http://schemas.microsoft.com/office/drawing/2014/main" id="{D21988BA-0A12-4F89-9CC4-0E60F68925D8}"/>
                </a:ext>
              </a:extLst>
            </p:cNvPr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" name="Google Shape;4573;p45">
            <a:extLst>
              <a:ext uri="{FF2B5EF4-FFF2-40B4-BE49-F238E27FC236}">
                <a16:creationId xmlns:a16="http://schemas.microsoft.com/office/drawing/2014/main" id="{E0AA18C6-2F9F-495D-85B6-D253464EC92D}"/>
              </a:ext>
            </a:extLst>
          </p:cNvPr>
          <p:cNvGrpSpPr/>
          <p:nvPr/>
        </p:nvGrpSpPr>
        <p:grpSpPr>
          <a:xfrm>
            <a:off x="3128093" y="3904118"/>
            <a:ext cx="230734" cy="202772"/>
            <a:chOff x="2085450" y="2057100"/>
            <a:chExt cx="481900" cy="423500"/>
          </a:xfrm>
          <a:solidFill>
            <a:schemeClr val="bg1"/>
          </a:solidFill>
        </p:grpSpPr>
        <p:sp>
          <p:nvSpPr>
            <p:cNvPr id="80" name="Google Shape;4574;p45">
              <a:extLst>
                <a:ext uri="{FF2B5EF4-FFF2-40B4-BE49-F238E27FC236}">
                  <a16:creationId xmlns:a16="http://schemas.microsoft.com/office/drawing/2014/main" id="{D44EB6E4-2213-495C-AC96-117F3949770A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4575;p45">
              <a:extLst>
                <a:ext uri="{FF2B5EF4-FFF2-40B4-BE49-F238E27FC236}">
                  <a16:creationId xmlns:a16="http://schemas.microsoft.com/office/drawing/2014/main" id="{A5915E29-5B93-4201-8F28-D040C99276F7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4576;p45">
              <a:extLst>
                <a:ext uri="{FF2B5EF4-FFF2-40B4-BE49-F238E27FC236}">
                  <a16:creationId xmlns:a16="http://schemas.microsoft.com/office/drawing/2014/main" id="{D336B0AA-C09C-49BD-9D7F-7FAEF74F6734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" name="Google Shape;5459;p46">
            <a:extLst>
              <a:ext uri="{FF2B5EF4-FFF2-40B4-BE49-F238E27FC236}">
                <a16:creationId xmlns:a16="http://schemas.microsoft.com/office/drawing/2014/main" id="{2FA95894-0AA1-4CE4-A708-DAE2A34BC915}"/>
              </a:ext>
            </a:extLst>
          </p:cNvPr>
          <p:cNvGrpSpPr/>
          <p:nvPr/>
        </p:nvGrpSpPr>
        <p:grpSpPr>
          <a:xfrm>
            <a:off x="1450669" y="1694030"/>
            <a:ext cx="350275" cy="349449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84" name="Google Shape;5460;p46">
              <a:extLst>
                <a:ext uri="{FF2B5EF4-FFF2-40B4-BE49-F238E27FC236}">
                  <a16:creationId xmlns:a16="http://schemas.microsoft.com/office/drawing/2014/main" id="{30747082-2BD6-4A9F-81EA-497AA1DD1C72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61;p46">
              <a:extLst>
                <a:ext uri="{FF2B5EF4-FFF2-40B4-BE49-F238E27FC236}">
                  <a16:creationId xmlns:a16="http://schemas.microsoft.com/office/drawing/2014/main" id="{28CEE680-9BBB-4F9D-8A30-D7EAB7E572A6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5352;p46">
            <a:extLst>
              <a:ext uri="{FF2B5EF4-FFF2-40B4-BE49-F238E27FC236}">
                <a16:creationId xmlns:a16="http://schemas.microsoft.com/office/drawing/2014/main" id="{107B062F-C280-4AE4-91F1-74334605507F}"/>
              </a:ext>
            </a:extLst>
          </p:cNvPr>
          <p:cNvGrpSpPr/>
          <p:nvPr/>
        </p:nvGrpSpPr>
        <p:grpSpPr>
          <a:xfrm>
            <a:off x="1922595" y="3730150"/>
            <a:ext cx="350275" cy="347935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87" name="Google Shape;5353;p46">
              <a:extLst>
                <a:ext uri="{FF2B5EF4-FFF2-40B4-BE49-F238E27FC236}">
                  <a16:creationId xmlns:a16="http://schemas.microsoft.com/office/drawing/2014/main" id="{93BD481A-63D9-4BAE-8436-BFB933AF61EA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54;p46">
              <a:extLst>
                <a:ext uri="{FF2B5EF4-FFF2-40B4-BE49-F238E27FC236}">
                  <a16:creationId xmlns:a16="http://schemas.microsoft.com/office/drawing/2014/main" id="{C140572C-7E11-4766-9E43-1607CD5B4820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55;p46">
              <a:extLst>
                <a:ext uri="{FF2B5EF4-FFF2-40B4-BE49-F238E27FC236}">
                  <a16:creationId xmlns:a16="http://schemas.microsoft.com/office/drawing/2014/main" id="{6230DDEA-D357-4F1D-BD95-B2C4F8B9E344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56;p46">
              <a:extLst>
                <a:ext uri="{FF2B5EF4-FFF2-40B4-BE49-F238E27FC236}">
                  <a16:creationId xmlns:a16="http://schemas.microsoft.com/office/drawing/2014/main" id="{5CE395B6-CA3B-42DB-B4D6-5BB332D2D4AA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57;p46">
              <a:extLst>
                <a:ext uri="{FF2B5EF4-FFF2-40B4-BE49-F238E27FC236}">
                  <a16:creationId xmlns:a16="http://schemas.microsoft.com/office/drawing/2014/main" id="{8A0C93B4-7390-4974-9533-8A2CE88ECB93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58;p46">
              <a:extLst>
                <a:ext uri="{FF2B5EF4-FFF2-40B4-BE49-F238E27FC236}">
                  <a16:creationId xmlns:a16="http://schemas.microsoft.com/office/drawing/2014/main" id="{5F9AD13D-709C-4351-BE06-9B4A96C9BC01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59;p46">
              <a:extLst>
                <a:ext uri="{FF2B5EF4-FFF2-40B4-BE49-F238E27FC236}">
                  <a16:creationId xmlns:a16="http://schemas.microsoft.com/office/drawing/2014/main" id="{967BE25C-E293-4338-A699-2D7CE037863F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60;p46">
              <a:extLst>
                <a:ext uri="{FF2B5EF4-FFF2-40B4-BE49-F238E27FC236}">
                  <a16:creationId xmlns:a16="http://schemas.microsoft.com/office/drawing/2014/main" id="{7496C143-F124-437B-A557-744A100EE7ED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61;p46">
              <a:extLst>
                <a:ext uri="{FF2B5EF4-FFF2-40B4-BE49-F238E27FC236}">
                  <a16:creationId xmlns:a16="http://schemas.microsoft.com/office/drawing/2014/main" id="{4CD3E284-2677-46CE-9A4B-4C77A50055E8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5483;p46">
            <a:extLst>
              <a:ext uri="{FF2B5EF4-FFF2-40B4-BE49-F238E27FC236}">
                <a16:creationId xmlns:a16="http://schemas.microsoft.com/office/drawing/2014/main" id="{DBFE43F8-7A9A-4372-9FE5-4CD954DED7E1}"/>
              </a:ext>
            </a:extLst>
          </p:cNvPr>
          <p:cNvSpPr/>
          <p:nvPr/>
        </p:nvSpPr>
        <p:spPr>
          <a:xfrm>
            <a:off x="2345027" y="3729496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5808;p47">
            <a:extLst>
              <a:ext uri="{FF2B5EF4-FFF2-40B4-BE49-F238E27FC236}">
                <a16:creationId xmlns:a16="http://schemas.microsoft.com/office/drawing/2014/main" id="{26915862-23F0-40AB-8B88-69622A62B613}"/>
              </a:ext>
            </a:extLst>
          </p:cNvPr>
          <p:cNvGrpSpPr/>
          <p:nvPr/>
        </p:nvGrpSpPr>
        <p:grpSpPr>
          <a:xfrm>
            <a:off x="2816551" y="4424581"/>
            <a:ext cx="258069" cy="336702"/>
            <a:chOff x="-52005775" y="3208025"/>
            <a:chExt cx="244175" cy="318575"/>
          </a:xfrm>
          <a:solidFill>
            <a:schemeClr val="bg1"/>
          </a:solidFill>
        </p:grpSpPr>
        <p:sp>
          <p:nvSpPr>
            <p:cNvPr id="98" name="Google Shape;5809;p47">
              <a:extLst>
                <a:ext uri="{FF2B5EF4-FFF2-40B4-BE49-F238E27FC236}">
                  <a16:creationId xmlns:a16="http://schemas.microsoft.com/office/drawing/2014/main" id="{4D0F4660-04E0-45C4-ABC0-9DD329310FFE}"/>
                </a:ext>
              </a:extLst>
            </p:cNvPr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810;p47">
              <a:extLst>
                <a:ext uri="{FF2B5EF4-FFF2-40B4-BE49-F238E27FC236}">
                  <a16:creationId xmlns:a16="http://schemas.microsoft.com/office/drawing/2014/main" id="{C4340EE4-D78A-4447-B0A1-E381F85FE0AA}"/>
                </a:ext>
              </a:extLst>
            </p:cNvPr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811;p47">
              <a:extLst>
                <a:ext uri="{FF2B5EF4-FFF2-40B4-BE49-F238E27FC236}">
                  <a16:creationId xmlns:a16="http://schemas.microsoft.com/office/drawing/2014/main" id="{15F39CED-5C73-4047-BF14-42CD39BBCB8F}"/>
                </a:ext>
              </a:extLst>
            </p:cNvPr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812;p47">
              <a:extLst>
                <a:ext uri="{FF2B5EF4-FFF2-40B4-BE49-F238E27FC236}">
                  <a16:creationId xmlns:a16="http://schemas.microsoft.com/office/drawing/2014/main" id="{B9704A70-4384-438C-9843-5EF3690F5DCE}"/>
                </a:ext>
              </a:extLst>
            </p:cNvPr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813;p47">
              <a:extLst>
                <a:ext uri="{FF2B5EF4-FFF2-40B4-BE49-F238E27FC236}">
                  <a16:creationId xmlns:a16="http://schemas.microsoft.com/office/drawing/2014/main" id="{58055FD7-AEDD-4C27-BE26-3D315AD74B5F}"/>
                </a:ext>
              </a:extLst>
            </p:cNvPr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14;p47">
              <a:extLst>
                <a:ext uri="{FF2B5EF4-FFF2-40B4-BE49-F238E27FC236}">
                  <a16:creationId xmlns:a16="http://schemas.microsoft.com/office/drawing/2014/main" id="{90646BD1-76F0-4C50-B4FB-25CD01A29CA2}"/>
                </a:ext>
              </a:extLst>
            </p:cNvPr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15;p47">
              <a:extLst>
                <a:ext uri="{FF2B5EF4-FFF2-40B4-BE49-F238E27FC236}">
                  <a16:creationId xmlns:a16="http://schemas.microsoft.com/office/drawing/2014/main" id="{FF64B738-7274-4697-8A23-89F1EF0204BE}"/>
                </a:ext>
              </a:extLst>
            </p:cNvPr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16;p47">
              <a:extLst>
                <a:ext uri="{FF2B5EF4-FFF2-40B4-BE49-F238E27FC236}">
                  <a16:creationId xmlns:a16="http://schemas.microsoft.com/office/drawing/2014/main" id="{35ACB416-09A2-4E5C-9B96-594E02580DDF}"/>
                </a:ext>
              </a:extLst>
            </p:cNvPr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17;p47">
              <a:extLst>
                <a:ext uri="{FF2B5EF4-FFF2-40B4-BE49-F238E27FC236}">
                  <a16:creationId xmlns:a16="http://schemas.microsoft.com/office/drawing/2014/main" id="{87E1ECAC-D600-4D59-BCF1-2D1D5AA14376}"/>
                </a:ext>
              </a:extLst>
            </p:cNvPr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818;p47">
              <a:extLst>
                <a:ext uri="{FF2B5EF4-FFF2-40B4-BE49-F238E27FC236}">
                  <a16:creationId xmlns:a16="http://schemas.microsoft.com/office/drawing/2014/main" id="{55FA1A17-2B56-46CF-9E13-DC32B91CE6AB}"/>
                </a:ext>
              </a:extLst>
            </p:cNvPr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819;p47">
              <a:extLst>
                <a:ext uri="{FF2B5EF4-FFF2-40B4-BE49-F238E27FC236}">
                  <a16:creationId xmlns:a16="http://schemas.microsoft.com/office/drawing/2014/main" id="{6153441B-B765-45A4-A9AC-1498A8759594}"/>
                </a:ext>
              </a:extLst>
            </p:cNvPr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5837;p47">
            <a:extLst>
              <a:ext uri="{FF2B5EF4-FFF2-40B4-BE49-F238E27FC236}">
                <a16:creationId xmlns:a16="http://schemas.microsoft.com/office/drawing/2014/main" id="{8DF9382E-3A1A-4CC0-9620-F8F63BB189E9}"/>
              </a:ext>
            </a:extLst>
          </p:cNvPr>
          <p:cNvGrpSpPr/>
          <p:nvPr/>
        </p:nvGrpSpPr>
        <p:grpSpPr>
          <a:xfrm>
            <a:off x="1949972" y="4413510"/>
            <a:ext cx="295536" cy="337178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110" name="Google Shape;5838;p47">
              <a:extLst>
                <a:ext uri="{FF2B5EF4-FFF2-40B4-BE49-F238E27FC236}">
                  <a16:creationId xmlns:a16="http://schemas.microsoft.com/office/drawing/2014/main" id="{2810CCBC-5053-4FD5-B70A-379DA1D84013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39;p47">
              <a:extLst>
                <a:ext uri="{FF2B5EF4-FFF2-40B4-BE49-F238E27FC236}">
                  <a16:creationId xmlns:a16="http://schemas.microsoft.com/office/drawing/2014/main" id="{FA94EF06-B7D6-486F-A58F-45640BB19CA8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40;p47">
              <a:extLst>
                <a:ext uri="{FF2B5EF4-FFF2-40B4-BE49-F238E27FC236}">
                  <a16:creationId xmlns:a16="http://schemas.microsoft.com/office/drawing/2014/main" id="{41B98E67-1242-4C15-8D06-AE606D29CE61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41;p47">
              <a:extLst>
                <a:ext uri="{FF2B5EF4-FFF2-40B4-BE49-F238E27FC236}">
                  <a16:creationId xmlns:a16="http://schemas.microsoft.com/office/drawing/2014/main" id="{EBA41DE4-B6FC-42F0-BF0C-ACC022AF9223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5899;p47">
            <a:extLst>
              <a:ext uri="{FF2B5EF4-FFF2-40B4-BE49-F238E27FC236}">
                <a16:creationId xmlns:a16="http://schemas.microsoft.com/office/drawing/2014/main" id="{086335D3-D563-4063-AD35-BB57BE05BE5E}"/>
              </a:ext>
            </a:extLst>
          </p:cNvPr>
          <p:cNvGrpSpPr/>
          <p:nvPr/>
        </p:nvGrpSpPr>
        <p:grpSpPr>
          <a:xfrm>
            <a:off x="2343707" y="4414356"/>
            <a:ext cx="336332" cy="334667"/>
            <a:chOff x="-55202750" y="3198925"/>
            <a:chExt cx="318225" cy="316650"/>
          </a:xfrm>
          <a:solidFill>
            <a:schemeClr val="bg1"/>
          </a:solidFill>
        </p:grpSpPr>
        <p:sp>
          <p:nvSpPr>
            <p:cNvPr id="115" name="Google Shape;5900;p47">
              <a:extLst>
                <a:ext uri="{FF2B5EF4-FFF2-40B4-BE49-F238E27FC236}">
                  <a16:creationId xmlns:a16="http://schemas.microsoft.com/office/drawing/2014/main" id="{94671A13-5481-4334-8BA7-417B632F5858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901;p47">
              <a:extLst>
                <a:ext uri="{FF2B5EF4-FFF2-40B4-BE49-F238E27FC236}">
                  <a16:creationId xmlns:a16="http://schemas.microsoft.com/office/drawing/2014/main" id="{816D4B48-5B72-40CF-A9D2-35FD4EC6E3E9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5945;p47">
            <a:extLst>
              <a:ext uri="{FF2B5EF4-FFF2-40B4-BE49-F238E27FC236}">
                <a16:creationId xmlns:a16="http://schemas.microsoft.com/office/drawing/2014/main" id="{E2FCC278-764F-4D15-8183-DCE41EFE36D2}"/>
              </a:ext>
            </a:extLst>
          </p:cNvPr>
          <p:cNvGrpSpPr/>
          <p:nvPr/>
        </p:nvGrpSpPr>
        <p:grpSpPr>
          <a:xfrm>
            <a:off x="1545009" y="4394605"/>
            <a:ext cx="295536" cy="337151"/>
            <a:chOff x="-56766175" y="3198925"/>
            <a:chExt cx="279625" cy="319000"/>
          </a:xfrm>
          <a:solidFill>
            <a:schemeClr val="bg1"/>
          </a:solidFill>
        </p:grpSpPr>
        <p:sp>
          <p:nvSpPr>
            <p:cNvPr id="118" name="Google Shape;5946;p47">
              <a:extLst>
                <a:ext uri="{FF2B5EF4-FFF2-40B4-BE49-F238E27FC236}">
                  <a16:creationId xmlns:a16="http://schemas.microsoft.com/office/drawing/2014/main" id="{E95EE083-C5F2-455B-9CD3-9BD6309D7800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47;p47">
              <a:extLst>
                <a:ext uri="{FF2B5EF4-FFF2-40B4-BE49-F238E27FC236}">
                  <a16:creationId xmlns:a16="http://schemas.microsoft.com/office/drawing/2014/main" id="{CA16DCEA-FF62-405E-BABF-2AB2AC194113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48;p47">
              <a:extLst>
                <a:ext uri="{FF2B5EF4-FFF2-40B4-BE49-F238E27FC236}">
                  <a16:creationId xmlns:a16="http://schemas.microsoft.com/office/drawing/2014/main" id="{652719D3-BCE8-4A0D-AB90-86B3BFBADE54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949;p47">
              <a:extLst>
                <a:ext uri="{FF2B5EF4-FFF2-40B4-BE49-F238E27FC236}">
                  <a16:creationId xmlns:a16="http://schemas.microsoft.com/office/drawing/2014/main" id="{87837C87-D42F-463E-B70C-508E13DFC757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950;p47">
              <a:extLst>
                <a:ext uri="{FF2B5EF4-FFF2-40B4-BE49-F238E27FC236}">
                  <a16:creationId xmlns:a16="http://schemas.microsoft.com/office/drawing/2014/main" id="{3C5A45AF-6315-4A17-A566-3F8E15CD4810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951;p47">
              <a:extLst>
                <a:ext uri="{FF2B5EF4-FFF2-40B4-BE49-F238E27FC236}">
                  <a16:creationId xmlns:a16="http://schemas.microsoft.com/office/drawing/2014/main" id="{46CAE0F6-162A-4F9F-B1B3-712AB04181BC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952;p47">
              <a:extLst>
                <a:ext uri="{FF2B5EF4-FFF2-40B4-BE49-F238E27FC236}">
                  <a16:creationId xmlns:a16="http://schemas.microsoft.com/office/drawing/2014/main" id="{EAECEADB-A3C2-4CAD-BD5C-69F3D40CC099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6173;p48">
            <a:extLst>
              <a:ext uri="{FF2B5EF4-FFF2-40B4-BE49-F238E27FC236}">
                <a16:creationId xmlns:a16="http://schemas.microsoft.com/office/drawing/2014/main" id="{2E626884-92E9-4BC3-A3E9-27D6CE56B253}"/>
              </a:ext>
            </a:extLst>
          </p:cNvPr>
          <p:cNvGrpSpPr/>
          <p:nvPr/>
        </p:nvGrpSpPr>
        <p:grpSpPr>
          <a:xfrm>
            <a:off x="3470033" y="4407148"/>
            <a:ext cx="283944" cy="331959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126" name="Google Shape;6174;p48">
              <a:extLst>
                <a:ext uri="{FF2B5EF4-FFF2-40B4-BE49-F238E27FC236}">
                  <a16:creationId xmlns:a16="http://schemas.microsoft.com/office/drawing/2014/main" id="{BEA38AB2-0CAD-4302-9D87-E1213BBE74F6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175;p48">
              <a:extLst>
                <a:ext uri="{FF2B5EF4-FFF2-40B4-BE49-F238E27FC236}">
                  <a16:creationId xmlns:a16="http://schemas.microsoft.com/office/drawing/2014/main" id="{1E066DA5-CDB7-4350-922E-D27EFAF0314B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176;p48">
              <a:extLst>
                <a:ext uri="{FF2B5EF4-FFF2-40B4-BE49-F238E27FC236}">
                  <a16:creationId xmlns:a16="http://schemas.microsoft.com/office/drawing/2014/main" id="{62616AC7-3406-4756-BA0B-AF9DA679D36B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7621;p51">
            <a:extLst>
              <a:ext uri="{FF2B5EF4-FFF2-40B4-BE49-F238E27FC236}">
                <a16:creationId xmlns:a16="http://schemas.microsoft.com/office/drawing/2014/main" id="{220EB7B5-2BBD-474E-B5FA-46E32A941301}"/>
              </a:ext>
            </a:extLst>
          </p:cNvPr>
          <p:cNvGrpSpPr/>
          <p:nvPr/>
        </p:nvGrpSpPr>
        <p:grpSpPr>
          <a:xfrm>
            <a:off x="2003122" y="1710506"/>
            <a:ext cx="332229" cy="330448"/>
            <a:chOff x="-24353075" y="3891250"/>
            <a:chExt cx="293800" cy="292225"/>
          </a:xfrm>
          <a:solidFill>
            <a:schemeClr val="bg1"/>
          </a:solidFill>
        </p:grpSpPr>
        <p:sp>
          <p:nvSpPr>
            <p:cNvPr id="130" name="Google Shape;7622;p51">
              <a:extLst>
                <a:ext uri="{FF2B5EF4-FFF2-40B4-BE49-F238E27FC236}">
                  <a16:creationId xmlns:a16="http://schemas.microsoft.com/office/drawing/2014/main" id="{AF0A3FC3-F017-45C6-96C2-E916D8ACF804}"/>
                </a:ext>
              </a:extLst>
            </p:cNvPr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623;p51">
              <a:extLst>
                <a:ext uri="{FF2B5EF4-FFF2-40B4-BE49-F238E27FC236}">
                  <a16:creationId xmlns:a16="http://schemas.microsoft.com/office/drawing/2014/main" id="{81132FEC-24DC-40E9-83A9-AE2AD719F1FD}"/>
                </a:ext>
              </a:extLst>
            </p:cNvPr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7979;p52">
            <a:extLst>
              <a:ext uri="{FF2B5EF4-FFF2-40B4-BE49-F238E27FC236}">
                <a16:creationId xmlns:a16="http://schemas.microsoft.com/office/drawing/2014/main" id="{36A67AAE-9B9D-450F-80C8-534461AB29A4}"/>
              </a:ext>
            </a:extLst>
          </p:cNvPr>
          <p:cNvGrpSpPr/>
          <p:nvPr/>
        </p:nvGrpSpPr>
        <p:grpSpPr>
          <a:xfrm>
            <a:off x="2560319" y="1728389"/>
            <a:ext cx="340063" cy="339198"/>
            <a:chOff x="-20946600" y="3317850"/>
            <a:chExt cx="304825" cy="304050"/>
          </a:xfrm>
          <a:solidFill>
            <a:schemeClr val="bg1"/>
          </a:solidFill>
        </p:grpSpPr>
        <p:sp>
          <p:nvSpPr>
            <p:cNvPr id="133" name="Google Shape;7980;p52">
              <a:extLst>
                <a:ext uri="{FF2B5EF4-FFF2-40B4-BE49-F238E27FC236}">
                  <a16:creationId xmlns:a16="http://schemas.microsoft.com/office/drawing/2014/main" id="{60988191-D510-461D-95C6-1EB1F6E6A97B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81;p52">
              <a:extLst>
                <a:ext uri="{FF2B5EF4-FFF2-40B4-BE49-F238E27FC236}">
                  <a16:creationId xmlns:a16="http://schemas.microsoft.com/office/drawing/2014/main" id="{E7711C8C-8062-4C4E-9988-7ADBDDEDFA2B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2;p52">
              <a:extLst>
                <a:ext uri="{FF2B5EF4-FFF2-40B4-BE49-F238E27FC236}">
                  <a16:creationId xmlns:a16="http://schemas.microsoft.com/office/drawing/2014/main" id="{3308AD7A-DB04-4A45-BAB3-244F360ADA31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378;p53">
            <a:extLst>
              <a:ext uri="{FF2B5EF4-FFF2-40B4-BE49-F238E27FC236}">
                <a16:creationId xmlns:a16="http://schemas.microsoft.com/office/drawing/2014/main" id="{1DA73A8B-B7C8-46BE-AAB8-8C4C2E5F1284}"/>
              </a:ext>
            </a:extLst>
          </p:cNvPr>
          <p:cNvGrpSpPr/>
          <p:nvPr/>
        </p:nvGrpSpPr>
        <p:grpSpPr>
          <a:xfrm>
            <a:off x="3636760" y="1728390"/>
            <a:ext cx="360324" cy="359025"/>
            <a:chOff x="-13947000" y="3212800"/>
            <a:chExt cx="353675" cy="352400"/>
          </a:xfrm>
          <a:solidFill>
            <a:schemeClr val="bg1"/>
          </a:solidFill>
        </p:grpSpPr>
        <p:sp>
          <p:nvSpPr>
            <p:cNvPr id="137" name="Google Shape;8379;p53">
              <a:extLst>
                <a:ext uri="{FF2B5EF4-FFF2-40B4-BE49-F238E27FC236}">
                  <a16:creationId xmlns:a16="http://schemas.microsoft.com/office/drawing/2014/main" id="{C715EA83-0FF1-4885-BA28-F997724A6F16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380;p53">
              <a:extLst>
                <a:ext uri="{FF2B5EF4-FFF2-40B4-BE49-F238E27FC236}">
                  <a16:creationId xmlns:a16="http://schemas.microsoft.com/office/drawing/2014/main" id="{53A728C8-E546-480E-91C9-999B3526DC83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4132;p44">
            <a:extLst>
              <a:ext uri="{FF2B5EF4-FFF2-40B4-BE49-F238E27FC236}">
                <a16:creationId xmlns:a16="http://schemas.microsoft.com/office/drawing/2014/main" id="{1C7C188A-D5AB-41B2-AB88-11E0BB51AA47}"/>
              </a:ext>
            </a:extLst>
          </p:cNvPr>
          <p:cNvGrpSpPr/>
          <p:nvPr/>
        </p:nvGrpSpPr>
        <p:grpSpPr>
          <a:xfrm>
            <a:off x="6124353" y="2663688"/>
            <a:ext cx="231906" cy="191995"/>
            <a:chOff x="4943575" y="2516350"/>
            <a:chExt cx="98675" cy="81700"/>
          </a:xfrm>
        </p:grpSpPr>
        <p:sp>
          <p:nvSpPr>
            <p:cNvPr id="140" name="Google Shape;4133;p44">
              <a:extLst>
                <a:ext uri="{FF2B5EF4-FFF2-40B4-BE49-F238E27FC236}">
                  <a16:creationId xmlns:a16="http://schemas.microsoft.com/office/drawing/2014/main" id="{6BF94564-6104-4DB2-ABEA-5E18F5313A17}"/>
                </a:ext>
              </a:extLst>
            </p:cNvPr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34;p44">
              <a:extLst>
                <a:ext uri="{FF2B5EF4-FFF2-40B4-BE49-F238E27FC236}">
                  <a16:creationId xmlns:a16="http://schemas.microsoft.com/office/drawing/2014/main" id="{4D965B0F-2778-4949-9598-1F9B73B8A48A}"/>
                </a:ext>
              </a:extLst>
            </p:cNvPr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35;p44">
              <a:extLst>
                <a:ext uri="{FF2B5EF4-FFF2-40B4-BE49-F238E27FC236}">
                  <a16:creationId xmlns:a16="http://schemas.microsoft.com/office/drawing/2014/main" id="{ED6C0FF3-6B14-4A28-8242-446CD8096D01}"/>
                </a:ext>
              </a:extLst>
            </p:cNvPr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36;p44">
              <a:extLst>
                <a:ext uri="{FF2B5EF4-FFF2-40B4-BE49-F238E27FC236}">
                  <a16:creationId xmlns:a16="http://schemas.microsoft.com/office/drawing/2014/main" id="{0AC30D30-9D78-4367-A9A9-4A2FE3300D5B}"/>
                </a:ext>
              </a:extLst>
            </p:cNvPr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37;p44">
              <a:extLst>
                <a:ext uri="{FF2B5EF4-FFF2-40B4-BE49-F238E27FC236}">
                  <a16:creationId xmlns:a16="http://schemas.microsoft.com/office/drawing/2014/main" id="{7303297E-DC2D-4CCE-919C-CD0F24CECA2F}"/>
                </a:ext>
              </a:extLst>
            </p:cNvPr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38;p44">
              <a:extLst>
                <a:ext uri="{FF2B5EF4-FFF2-40B4-BE49-F238E27FC236}">
                  <a16:creationId xmlns:a16="http://schemas.microsoft.com/office/drawing/2014/main" id="{6A351EA3-041E-4C31-A70D-B3CFAD86D2C7}"/>
                </a:ext>
              </a:extLst>
            </p:cNvPr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39;p44">
              <a:extLst>
                <a:ext uri="{FF2B5EF4-FFF2-40B4-BE49-F238E27FC236}">
                  <a16:creationId xmlns:a16="http://schemas.microsoft.com/office/drawing/2014/main" id="{F2D85513-EC7B-4683-BF76-A7C6F8C5F8F5}"/>
                </a:ext>
              </a:extLst>
            </p:cNvPr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40;p44">
              <a:extLst>
                <a:ext uri="{FF2B5EF4-FFF2-40B4-BE49-F238E27FC236}">
                  <a16:creationId xmlns:a16="http://schemas.microsoft.com/office/drawing/2014/main" id="{3B6481F3-725A-4136-9E02-557B62DCEC5D}"/>
                </a:ext>
              </a:extLst>
            </p:cNvPr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41;p44">
              <a:extLst>
                <a:ext uri="{FF2B5EF4-FFF2-40B4-BE49-F238E27FC236}">
                  <a16:creationId xmlns:a16="http://schemas.microsoft.com/office/drawing/2014/main" id="{CFC98D8F-F7F9-414A-97CC-FEFD66536925}"/>
                </a:ext>
              </a:extLst>
            </p:cNvPr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42;p44">
              <a:extLst>
                <a:ext uri="{FF2B5EF4-FFF2-40B4-BE49-F238E27FC236}">
                  <a16:creationId xmlns:a16="http://schemas.microsoft.com/office/drawing/2014/main" id="{D8860930-9503-4E86-B8E1-13A956A5F11A}"/>
                </a:ext>
              </a:extLst>
            </p:cNvPr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43;p44">
              <a:extLst>
                <a:ext uri="{FF2B5EF4-FFF2-40B4-BE49-F238E27FC236}">
                  <a16:creationId xmlns:a16="http://schemas.microsoft.com/office/drawing/2014/main" id="{AE826CD9-52BD-4D1C-ACFD-AF73B521C849}"/>
                </a:ext>
              </a:extLst>
            </p:cNvPr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44;p44">
              <a:extLst>
                <a:ext uri="{FF2B5EF4-FFF2-40B4-BE49-F238E27FC236}">
                  <a16:creationId xmlns:a16="http://schemas.microsoft.com/office/drawing/2014/main" id="{7DDFD3D0-28F8-4829-97FF-316146835818}"/>
                </a:ext>
              </a:extLst>
            </p:cNvPr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45;p44">
              <a:extLst>
                <a:ext uri="{FF2B5EF4-FFF2-40B4-BE49-F238E27FC236}">
                  <a16:creationId xmlns:a16="http://schemas.microsoft.com/office/drawing/2014/main" id="{3551D47C-1FFF-4756-88A4-864251C8353F}"/>
                </a:ext>
              </a:extLst>
            </p:cNvPr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146;p44">
              <a:extLst>
                <a:ext uri="{FF2B5EF4-FFF2-40B4-BE49-F238E27FC236}">
                  <a16:creationId xmlns:a16="http://schemas.microsoft.com/office/drawing/2014/main" id="{C8BAA6EF-C076-486D-9A4A-0E6CDF940768}"/>
                </a:ext>
              </a:extLst>
            </p:cNvPr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147;p44">
              <a:extLst>
                <a:ext uri="{FF2B5EF4-FFF2-40B4-BE49-F238E27FC236}">
                  <a16:creationId xmlns:a16="http://schemas.microsoft.com/office/drawing/2014/main" id="{FFD95500-8ECC-4EEF-995B-830067A61552}"/>
                </a:ext>
              </a:extLst>
            </p:cNvPr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148;p44">
              <a:extLst>
                <a:ext uri="{FF2B5EF4-FFF2-40B4-BE49-F238E27FC236}">
                  <a16:creationId xmlns:a16="http://schemas.microsoft.com/office/drawing/2014/main" id="{6290DC70-6F90-4799-84AF-C9963419CC47}"/>
                </a:ext>
              </a:extLst>
            </p:cNvPr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149;p44">
              <a:extLst>
                <a:ext uri="{FF2B5EF4-FFF2-40B4-BE49-F238E27FC236}">
                  <a16:creationId xmlns:a16="http://schemas.microsoft.com/office/drawing/2014/main" id="{7AD94D71-3BC8-402D-AFA0-4C2D5F1E5648}"/>
                </a:ext>
              </a:extLst>
            </p:cNvPr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150;p44">
              <a:extLst>
                <a:ext uri="{FF2B5EF4-FFF2-40B4-BE49-F238E27FC236}">
                  <a16:creationId xmlns:a16="http://schemas.microsoft.com/office/drawing/2014/main" id="{E42F268B-5304-4371-A730-6DA03A32B872}"/>
                </a:ext>
              </a:extLst>
            </p:cNvPr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151;p44">
              <a:extLst>
                <a:ext uri="{FF2B5EF4-FFF2-40B4-BE49-F238E27FC236}">
                  <a16:creationId xmlns:a16="http://schemas.microsoft.com/office/drawing/2014/main" id="{9FD70F75-01C0-4B4E-9131-227CC086FE54}"/>
                </a:ext>
              </a:extLst>
            </p:cNvPr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152;p44">
              <a:extLst>
                <a:ext uri="{FF2B5EF4-FFF2-40B4-BE49-F238E27FC236}">
                  <a16:creationId xmlns:a16="http://schemas.microsoft.com/office/drawing/2014/main" id="{9E050035-4841-440E-97C6-D3B4B53DB240}"/>
                </a:ext>
              </a:extLst>
            </p:cNvPr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153;p44">
              <a:extLst>
                <a:ext uri="{FF2B5EF4-FFF2-40B4-BE49-F238E27FC236}">
                  <a16:creationId xmlns:a16="http://schemas.microsoft.com/office/drawing/2014/main" id="{B09936AF-7BEA-439E-9D53-F51D18EC86CA}"/>
                </a:ext>
              </a:extLst>
            </p:cNvPr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154;p44">
              <a:extLst>
                <a:ext uri="{FF2B5EF4-FFF2-40B4-BE49-F238E27FC236}">
                  <a16:creationId xmlns:a16="http://schemas.microsoft.com/office/drawing/2014/main" id="{48933291-AB6B-4F0E-845D-0EF5A6B875AA}"/>
                </a:ext>
              </a:extLst>
            </p:cNvPr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155;p44">
              <a:extLst>
                <a:ext uri="{FF2B5EF4-FFF2-40B4-BE49-F238E27FC236}">
                  <a16:creationId xmlns:a16="http://schemas.microsoft.com/office/drawing/2014/main" id="{9D3D1306-1BA9-44F3-89F5-F905057A486D}"/>
                </a:ext>
              </a:extLst>
            </p:cNvPr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156;p44">
              <a:extLst>
                <a:ext uri="{FF2B5EF4-FFF2-40B4-BE49-F238E27FC236}">
                  <a16:creationId xmlns:a16="http://schemas.microsoft.com/office/drawing/2014/main" id="{F6EF5B52-7175-417C-BE97-EC2725629940}"/>
                </a:ext>
              </a:extLst>
            </p:cNvPr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157;p44">
              <a:extLst>
                <a:ext uri="{FF2B5EF4-FFF2-40B4-BE49-F238E27FC236}">
                  <a16:creationId xmlns:a16="http://schemas.microsoft.com/office/drawing/2014/main" id="{B8074015-F952-4561-8056-2183D00E96B9}"/>
                </a:ext>
              </a:extLst>
            </p:cNvPr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158;p44">
              <a:extLst>
                <a:ext uri="{FF2B5EF4-FFF2-40B4-BE49-F238E27FC236}">
                  <a16:creationId xmlns:a16="http://schemas.microsoft.com/office/drawing/2014/main" id="{5A27284F-2C00-4DEA-B68D-CC675BD472C0}"/>
                </a:ext>
              </a:extLst>
            </p:cNvPr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159;p44">
              <a:extLst>
                <a:ext uri="{FF2B5EF4-FFF2-40B4-BE49-F238E27FC236}">
                  <a16:creationId xmlns:a16="http://schemas.microsoft.com/office/drawing/2014/main" id="{EE3122C3-6910-41CE-9332-7B5021D60052}"/>
                </a:ext>
              </a:extLst>
            </p:cNvPr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60;p44">
              <a:extLst>
                <a:ext uri="{FF2B5EF4-FFF2-40B4-BE49-F238E27FC236}">
                  <a16:creationId xmlns:a16="http://schemas.microsoft.com/office/drawing/2014/main" id="{B2D938EE-7635-476B-9973-21AF39299852}"/>
                </a:ext>
              </a:extLst>
            </p:cNvPr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61;p44">
              <a:extLst>
                <a:ext uri="{FF2B5EF4-FFF2-40B4-BE49-F238E27FC236}">
                  <a16:creationId xmlns:a16="http://schemas.microsoft.com/office/drawing/2014/main" id="{607601B8-C9D3-47B7-A412-62B398F8B8A8}"/>
                </a:ext>
              </a:extLst>
            </p:cNvPr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62;p44">
              <a:extLst>
                <a:ext uri="{FF2B5EF4-FFF2-40B4-BE49-F238E27FC236}">
                  <a16:creationId xmlns:a16="http://schemas.microsoft.com/office/drawing/2014/main" id="{5CC87F9A-CD8E-4D72-90CE-51D1319A2D12}"/>
                </a:ext>
              </a:extLst>
            </p:cNvPr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63;p44">
              <a:extLst>
                <a:ext uri="{FF2B5EF4-FFF2-40B4-BE49-F238E27FC236}">
                  <a16:creationId xmlns:a16="http://schemas.microsoft.com/office/drawing/2014/main" id="{C65C1B39-3282-411F-8531-AD829493E671}"/>
                </a:ext>
              </a:extLst>
            </p:cNvPr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64;p44">
              <a:extLst>
                <a:ext uri="{FF2B5EF4-FFF2-40B4-BE49-F238E27FC236}">
                  <a16:creationId xmlns:a16="http://schemas.microsoft.com/office/drawing/2014/main" id="{4D51D043-8BA4-4400-B198-C724A9F79873}"/>
                </a:ext>
              </a:extLst>
            </p:cNvPr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65;p44">
              <a:extLst>
                <a:ext uri="{FF2B5EF4-FFF2-40B4-BE49-F238E27FC236}">
                  <a16:creationId xmlns:a16="http://schemas.microsoft.com/office/drawing/2014/main" id="{32058177-AB07-44C1-A918-F9A5BE61F578}"/>
                </a:ext>
              </a:extLst>
            </p:cNvPr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66;p44">
              <a:extLst>
                <a:ext uri="{FF2B5EF4-FFF2-40B4-BE49-F238E27FC236}">
                  <a16:creationId xmlns:a16="http://schemas.microsoft.com/office/drawing/2014/main" id="{BAA556D5-5CDB-4ADE-9E3C-6D4D8764E8E2}"/>
                </a:ext>
              </a:extLst>
            </p:cNvPr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67;p44">
              <a:extLst>
                <a:ext uri="{FF2B5EF4-FFF2-40B4-BE49-F238E27FC236}">
                  <a16:creationId xmlns:a16="http://schemas.microsoft.com/office/drawing/2014/main" id="{216BB9F5-6C32-4004-BA67-151D3AFA0D74}"/>
                </a:ext>
              </a:extLst>
            </p:cNvPr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68;p44">
              <a:extLst>
                <a:ext uri="{FF2B5EF4-FFF2-40B4-BE49-F238E27FC236}">
                  <a16:creationId xmlns:a16="http://schemas.microsoft.com/office/drawing/2014/main" id="{25FB4080-1CB6-4945-8CC6-C55373DBA22F}"/>
                </a:ext>
              </a:extLst>
            </p:cNvPr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69;p44">
              <a:extLst>
                <a:ext uri="{FF2B5EF4-FFF2-40B4-BE49-F238E27FC236}">
                  <a16:creationId xmlns:a16="http://schemas.microsoft.com/office/drawing/2014/main" id="{996F4EF9-74FC-4A10-95AA-1B5EC2DCBFE5}"/>
                </a:ext>
              </a:extLst>
            </p:cNvPr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70;p44">
              <a:extLst>
                <a:ext uri="{FF2B5EF4-FFF2-40B4-BE49-F238E27FC236}">
                  <a16:creationId xmlns:a16="http://schemas.microsoft.com/office/drawing/2014/main" id="{196ED2B1-2357-4F3B-A08D-AB61CCB381AD}"/>
                </a:ext>
              </a:extLst>
            </p:cNvPr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71;p44">
              <a:extLst>
                <a:ext uri="{FF2B5EF4-FFF2-40B4-BE49-F238E27FC236}">
                  <a16:creationId xmlns:a16="http://schemas.microsoft.com/office/drawing/2014/main" id="{0AC97917-9F58-4C58-A737-9B619F544653}"/>
                </a:ext>
              </a:extLst>
            </p:cNvPr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72;p44">
              <a:extLst>
                <a:ext uri="{FF2B5EF4-FFF2-40B4-BE49-F238E27FC236}">
                  <a16:creationId xmlns:a16="http://schemas.microsoft.com/office/drawing/2014/main" id="{C1538A65-DE58-4953-B548-93E6D0104748}"/>
                </a:ext>
              </a:extLst>
            </p:cNvPr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73;p44">
              <a:extLst>
                <a:ext uri="{FF2B5EF4-FFF2-40B4-BE49-F238E27FC236}">
                  <a16:creationId xmlns:a16="http://schemas.microsoft.com/office/drawing/2014/main" id="{43DC7F47-A54A-4F63-95FB-9B04E7129EA9}"/>
                </a:ext>
              </a:extLst>
            </p:cNvPr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74;p44">
              <a:extLst>
                <a:ext uri="{FF2B5EF4-FFF2-40B4-BE49-F238E27FC236}">
                  <a16:creationId xmlns:a16="http://schemas.microsoft.com/office/drawing/2014/main" id="{10FC1D5A-FD3A-4F88-93EF-811388E1EA9D}"/>
                </a:ext>
              </a:extLst>
            </p:cNvPr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75;p44">
              <a:extLst>
                <a:ext uri="{FF2B5EF4-FFF2-40B4-BE49-F238E27FC236}">
                  <a16:creationId xmlns:a16="http://schemas.microsoft.com/office/drawing/2014/main" id="{B728F695-27D2-4D08-A5F1-8ECFFC00E58B}"/>
                </a:ext>
              </a:extLst>
            </p:cNvPr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76;p44">
              <a:extLst>
                <a:ext uri="{FF2B5EF4-FFF2-40B4-BE49-F238E27FC236}">
                  <a16:creationId xmlns:a16="http://schemas.microsoft.com/office/drawing/2014/main" id="{571646BC-F94F-49BA-9143-03F1C665BE9A}"/>
                </a:ext>
              </a:extLst>
            </p:cNvPr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77;p44">
              <a:extLst>
                <a:ext uri="{FF2B5EF4-FFF2-40B4-BE49-F238E27FC236}">
                  <a16:creationId xmlns:a16="http://schemas.microsoft.com/office/drawing/2014/main" id="{37D76B8F-1BBF-460E-92E3-A32BC555C040}"/>
                </a:ext>
              </a:extLst>
            </p:cNvPr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78;p44">
              <a:extLst>
                <a:ext uri="{FF2B5EF4-FFF2-40B4-BE49-F238E27FC236}">
                  <a16:creationId xmlns:a16="http://schemas.microsoft.com/office/drawing/2014/main" id="{E6F238EE-3473-4C08-A6A7-D8FE86E8AF65}"/>
                </a:ext>
              </a:extLst>
            </p:cNvPr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79;p44">
              <a:extLst>
                <a:ext uri="{FF2B5EF4-FFF2-40B4-BE49-F238E27FC236}">
                  <a16:creationId xmlns:a16="http://schemas.microsoft.com/office/drawing/2014/main" id="{681F7CD5-1E31-4FBF-977F-322054B193C4}"/>
                </a:ext>
              </a:extLst>
            </p:cNvPr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80;p44">
              <a:extLst>
                <a:ext uri="{FF2B5EF4-FFF2-40B4-BE49-F238E27FC236}">
                  <a16:creationId xmlns:a16="http://schemas.microsoft.com/office/drawing/2014/main" id="{3B15D9EE-DA9D-4A12-A842-EBD7C8D9DC1A}"/>
                </a:ext>
              </a:extLst>
            </p:cNvPr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81;p44">
              <a:extLst>
                <a:ext uri="{FF2B5EF4-FFF2-40B4-BE49-F238E27FC236}">
                  <a16:creationId xmlns:a16="http://schemas.microsoft.com/office/drawing/2014/main" id="{0A8B6BB3-54A9-4254-A36E-5277403C2587}"/>
                </a:ext>
              </a:extLst>
            </p:cNvPr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82;p44">
              <a:extLst>
                <a:ext uri="{FF2B5EF4-FFF2-40B4-BE49-F238E27FC236}">
                  <a16:creationId xmlns:a16="http://schemas.microsoft.com/office/drawing/2014/main" id="{E116A13D-96BC-4C60-A7B6-230B3FDED259}"/>
                </a:ext>
              </a:extLst>
            </p:cNvPr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83;p44">
              <a:extLst>
                <a:ext uri="{FF2B5EF4-FFF2-40B4-BE49-F238E27FC236}">
                  <a16:creationId xmlns:a16="http://schemas.microsoft.com/office/drawing/2014/main" id="{4B0C5708-3397-4134-8C61-DF8E59C345B7}"/>
                </a:ext>
              </a:extLst>
            </p:cNvPr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84;p44">
              <a:extLst>
                <a:ext uri="{FF2B5EF4-FFF2-40B4-BE49-F238E27FC236}">
                  <a16:creationId xmlns:a16="http://schemas.microsoft.com/office/drawing/2014/main" id="{8B963759-20F3-4F15-946C-88D44848687F}"/>
                </a:ext>
              </a:extLst>
            </p:cNvPr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85;p44">
              <a:extLst>
                <a:ext uri="{FF2B5EF4-FFF2-40B4-BE49-F238E27FC236}">
                  <a16:creationId xmlns:a16="http://schemas.microsoft.com/office/drawing/2014/main" id="{93E4054D-7BC1-4682-92D0-D08EB86DB0FE}"/>
                </a:ext>
              </a:extLst>
            </p:cNvPr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86;p44">
              <a:extLst>
                <a:ext uri="{FF2B5EF4-FFF2-40B4-BE49-F238E27FC236}">
                  <a16:creationId xmlns:a16="http://schemas.microsoft.com/office/drawing/2014/main" id="{C1A4AD65-CBD1-48DD-92F5-1ED9C9C5C5AD}"/>
                </a:ext>
              </a:extLst>
            </p:cNvPr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87;p44">
              <a:extLst>
                <a:ext uri="{FF2B5EF4-FFF2-40B4-BE49-F238E27FC236}">
                  <a16:creationId xmlns:a16="http://schemas.microsoft.com/office/drawing/2014/main" id="{E4691678-522E-4C74-AF27-9A2D1371446E}"/>
                </a:ext>
              </a:extLst>
            </p:cNvPr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88;p44">
              <a:extLst>
                <a:ext uri="{FF2B5EF4-FFF2-40B4-BE49-F238E27FC236}">
                  <a16:creationId xmlns:a16="http://schemas.microsoft.com/office/drawing/2014/main" id="{01F2E840-BAC0-483D-9ECE-499FEF244B81}"/>
                </a:ext>
              </a:extLst>
            </p:cNvPr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89;p44">
              <a:extLst>
                <a:ext uri="{FF2B5EF4-FFF2-40B4-BE49-F238E27FC236}">
                  <a16:creationId xmlns:a16="http://schemas.microsoft.com/office/drawing/2014/main" id="{4787DA90-54FF-4846-B81E-C83CCD829119}"/>
                </a:ext>
              </a:extLst>
            </p:cNvPr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90;p44">
              <a:extLst>
                <a:ext uri="{FF2B5EF4-FFF2-40B4-BE49-F238E27FC236}">
                  <a16:creationId xmlns:a16="http://schemas.microsoft.com/office/drawing/2014/main" id="{871EBB8F-221B-4A71-B22C-5EE17ED0AAB0}"/>
                </a:ext>
              </a:extLst>
            </p:cNvPr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91;p44">
              <a:extLst>
                <a:ext uri="{FF2B5EF4-FFF2-40B4-BE49-F238E27FC236}">
                  <a16:creationId xmlns:a16="http://schemas.microsoft.com/office/drawing/2014/main" id="{918E3905-92AD-4802-98E6-D5F47FE128F0}"/>
                </a:ext>
              </a:extLst>
            </p:cNvPr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92;p44">
              <a:extLst>
                <a:ext uri="{FF2B5EF4-FFF2-40B4-BE49-F238E27FC236}">
                  <a16:creationId xmlns:a16="http://schemas.microsoft.com/office/drawing/2014/main" id="{97ADFBA9-A707-4022-817B-C963737F3683}"/>
                </a:ext>
              </a:extLst>
            </p:cNvPr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93;p44">
              <a:extLst>
                <a:ext uri="{FF2B5EF4-FFF2-40B4-BE49-F238E27FC236}">
                  <a16:creationId xmlns:a16="http://schemas.microsoft.com/office/drawing/2014/main" id="{CE24AEC5-97EF-4FA5-A643-119749893BF1}"/>
                </a:ext>
              </a:extLst>
            </p:cNvPr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94;p44">
              <a:extLst>
                <a:ext uri="{FF2B5EF4-FFF2-40B4-BE49-F238E27FC236}">
                  <a16:creationId xmlns:a16="http://schemas.microsoft.com/office/drawing/2014/main" id="{43BDDB94-19AA-4D32-967F-79A69AFAB4AF}"/>
                </a:ext>
              </a:extLst>
            </p:cNvPr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95;p44">
              <a:extLst>
                <a:ext uri="{FF2B5EF4-FFF2-40B4-BE49-F238E27FC236}">
                  <a16:creationId xmlns:a16="http://schemas.microsoft.com/office/drawing/2014/main" id="{56722173-26B5-4A47-BE6A-B863D6691B3E}"/>
                </a:ext>
              </a:extLst>
            </p:cNvPr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96;p44">
              <a:extLst>
                <a:ext uri="{FF2B5EF4-FFF2-40B4-BE49-F238E27FC236}">
                  <a16:creationId xmlns:a16="http://schemas.microsoft.com/office/drawing/2014/main" id="{9E10D7A7-6F94-4A25-8CD7-53C1A1869D99}"/>
                </a:ext>
              </a:extLst>
            </p:cNvPr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97;p44">
              <a:extLst>
                <a:ext uri="{FF2B5EF4-FFF2-40B4-BE49-F238E27FC236}">
                  <a16:creationId xmlns:a16="http://schemas.microsoft.com/office/drawing/2014/main" id="{62563DD1-688B-4FE0-8965-8A026DD2EDB2}"/>
                </a:ext>
              </a:extLst>
            </p:cNvPr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98;p44">
              <a:extLst>
                <a:ext uri="{FF2B5EF4-FFF2-40B4-BE49-F238E27FC236}">
                  <a16:creationId xmlns:a16="http://schemas.microsoft.com/office/drawing/2014/main" id="{82BD351A-C653-47EB-B45B-D1D384BD5D55}"/>
                </a:ext>
              </a:extLst>
            </p:cNvPr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99;p44">
              <a:extLst>
                <a:ext uri="{FF2B5EF4-FFF2-40B4-BE49-F238E27FC236}">
                  <a16:creationId xmlns:a16="http://schemas.microsoft.com/office/drawing/2014/main" id="{DCE5481D-8598-4BBB-B2DD-B00F1CA77143}"/>
                </a:ext>
              </a:extLst>
            </p:cNvPr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00;p44">
              <a:extLst>
                <a:ext uri="{FF2B5EF4-FFF2-40B4-BE49-F238E27FC236}">
                  <a16:creationId xmlns:a16="http://schemas.microsoft.com/office/drawing/2014/main" id="{2F84CBDF-385A-47B5-8939-097316532ADC}"/>
                </a:ext>
              </a:extLst>
            </p:cNvPr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01;p44">
              <a:extLst>
                <a:ext uri="{FF2B5EF4-FFF2-40B4-BE49-F238E27FC236}">
                  <a16:creationId xmlns:a16="http://schemas.microsoft.com/office/drawing/2014/main" id="{354C2DC7-FBA6-4323-A8B5-9D9FA1725EF5}"/>
                </a:ext>
              </a:extLst>
            </p:cNvPr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02;p44">
              <a:extLst>
                <a:ext uri="{FF2B5EF4-FFF2-40B4-BE49-F238E27FC236}">
                  <a16:creationId xmlns:a16="http://schemas.microsoft.com/office/drawing/2014/main" id="{0E6AC7A3-A523-4EF3-8EFE-B00F90087A5B}"/>
                </a:ext>
              </a:extLst>
            </p:cNvPr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03;p44">
              <a:extLst>
                <a:ext uri="{FF2B5EF4-FFF2-40B4-BE49-F238E27FC236}">
                  <a16:creationId xmlns:a16="http://schemas.microsoft.com/office/drawing/2014/main" id="{DD015BEB-D599-4BE5-9394-591432F21BC3}"/>
                </a:ext>
              </a:extLst>
            </p:cNvPr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04;p44">
              <a:extLst>
                <a:ext uri="{FF2B5EF4-FFF2-40B4-BE49-F238E27FC236}">
                  <a16:creationId xmlns:a16="http://schemas.microsoft.com/office/drawing/2014/main" id="{FE1BEA5A-757E-40CF-AE7C-F235C1A22F6F}"/>
                </a:ext>
              </a:extLst>
            </p:cNvPr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05;p44">
              <a:extLst>
                <a:ext uri="{FF2B5EF4-FFF2-40B4-BE49-F238E27FC236}">
                  <a16:creationId xmlns:a16="http://schemas.microsoft.com/office/drawing/2014/main" id="{1F8F1830-25CB-4716-839C-02E27588272D}"/>
                </a:ext>
              </a:extLst>
            </p:cNvPr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06;p44">
              <a:extLst>
                <a:ext uri="{FF2B5EF4-FFF2-40B4-BE49-F238E27FC236}">
                  <a16:creationId xmlns:a16="http://schemas.microsoft.com/office/drawing/2014/main" id="{76942DA6-7321-4A43-BABB-E9837BEE63B3}"/>
                </a:ext>
              </a:extLst>
            </p:cNvPr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07;p44">
              <a:extLst>
                <a:ext uri="{FF2B5EF4-FFF2-40B4-BE49-F238E27FC236}">
                  <a16:creationId xmlns:a16="http://schemas.microsoft.com/office/drawing/2014/main" id="{E8AAF616-79A1-48DF-B6C5-02F82E20A119}"/>
                </a:ext>
              </a:extLst>
            </p:cNvPr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08;p44">
              <a:extLst>
                <a:ext uri="{FF2B5EF4-FFF2-40B4-BE49-F238E27FC236}">
                  <a16:creationId xmlns:a16="http://schemas.microsoft.com/office/drawing/2014/main" id="{C912BDDA-6688-4F5C-9722-0FC87B2A519B}"/>
                </a:ext>
              </a:extLst>
            </p:cNvPr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09;p44">
              <a:extLst>
                <a:ext uri="{FF2B5EF4-FFF2-40B4-BE49-F238E27FC236}">
                  <a16:creationId xmlns:a16="http://schemas.microsoft.com/office/drawing/2014/main" id="{274D37D0-A1CB-4D1D-942C-BBC49DD18590}"/>
                </a:ext>
              </a:extLst>
            </p:cNvPr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10;p44">
              <a:extLst>
                <a:ext uri="{FF2B5EF4-FFF2-40B4-BE49-F238E27FC236}">
                  <a16:creationId xmlns:a16="http://schemas.microsoft.com/office/drawing/2014/main" id="{D91D876E-EC36-4CA6-A575-0CFC4531B703}"/>
                </a:ext>
              </a:extLst>
            </p:cNvPr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07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14955-8742-452E-B6EB-76F0497B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мультиагентной</a:t>
            </a:r>
            <a:r>
              <a:rPr lang="ru-RU" dirty="0"/>
              <a:t> среды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0778A6-75C2-49B9-A683-D4B9C2D1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81779"/>
            <a:ext cx="4115877" cy="34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oogle Shape;5808;p47">
            <a:extLst>
              <a:ext uri="{FF2B5EF4-FFF2-40B4-BE49-F238E27FC236}">
                <a16:creationId xmlns:a16="http://schemas.microsoft.com/office/drawing/2014/main" id="{6B7B7D51-91D4-4854-AD0A-A733759AFEF0}"/>
              </a:ext>
            </a:extLst>
          </p:cNvPr>
          <p:cNvGrpSpPr/>
          <p:nvPr/>
        </p:nvGrpSpPr>
        <p:grpSpPr>
          <a:xfrm>
            <a:off x="6138183" y="2230668"/>
            <a:ext cx="258069" cy="336702"/>
            <a:chOff x="-52005775" y="3208025"/>
            <a:chExt cx="244175" cy="318575"/>
          </a:xfrm>
          <a:solidFill>
            <a:schemeClr val="bg1"/>
          </a:solidFill>
        </p:grpSpPr>
        <p:sp>
          <p:nvSpPr>
            <p:cNvPr id="28" name="Google Shape;5809;p47">
              <a:extLst>
                <a:ext uri="{FF2B5EF4-FFF2-40B4-BE49-F238E27FC236}">
                  <a16:creationId xmlns:a16="http://schemas.microsoft.com/office/drawing/2014/main" id="{720C28C5-F24E-4A96-A0BD-A797EF6F691C}"/>
                </a:ext>
              </a:extLst>
            </p:cNvPr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10;p47">
              <a:extLst>
                <a:ext uri="{FF2B5EF4-FFF2-40B4-BE49-F238E27FC236}">
                  <a16:creationId xmlns:a16="http://schemas.microsoft.com/office/drawing/2014/main" id="{4E83E446-71DB-40AE-AC9D-5181AA8A2907}"/>
                </a:ext>
              </a:extLst>
            </p:cNvPr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11;p47">
              <a:extLst>
                <a:ext uri="{FF2B5EF4-FFF2-40B4-BE49-F238E27FC236}">
                  <a16:creationId xmlns:a16="http://schemas.microsoft.com/office/drawing/2014/main" id="{7B8D0250-EF36-406C-8834-5D7DBC80F6D0}"/>
                </a:ext>
              </a:extLst>
            </p:cNvPr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12;p47">
              <a:extLst>
                <a:ext uri="{FF2B5EF4-FFF2-40B4-BE49-F238E27FC236}">
                  <a16:creationId xmlns:a16="http://schemas.microsoft.com/office/drawing/2014/main" id="{9AB92B01-DB40-4780-A873-209576ACADE8}"/>
                </a:ext>
              </a:extLst>
            </p:cNvPr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13;p47">
              <a:extLst>
                <a:ext uri="{FF2B5EF4-FFF2-40B4-BE49-F238E27FC236}">
                  <a16:creationId xmlns:a16="http://schemas.microsoft.com/office/drawing/2014/main" id="{4F1F308F-8A71-4EA2-9A97-320128ADCD65}"/>
                </a:ext>
              </a:extLst>
            </p:cNvPr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14;p47">
              <a:extLst>
                <a:ext uri="{FF2B5EF4-FFF2-40B4-BE49-F238E27FC236}">
                  <a16:creationId xmlns:a16="http://schemas.microsoft.com/office/drawing/2014/main" id="{0E6092A8-FCFB-4CB3-9A27-9C053A113BC8}"/>
                </a:ext>
              </a:extLst>
            </p:cNvPr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15;p47">
              <a:extLst>
                <a:ext uri="{FF2B5EF4-FFF2-40B4-BE49-F238E27FC236}">
                  <a16:creationId xmlns:a16="http://schemas.microsoft.com/office/drawing/2014/main" id="{F3DE50A7-4A16-495B-862C-E01B35184875}"/>
                </a:ext>
              </a:extLst>
            </p:cNvPr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16;p47">
              <a:extLst>
                <a:ext uri="{FF2B5EF4-FFF2-40B4-BE49-F238E27FC236}">
                  <a16:creationId xmlns:a16="http://schemas.microsoft.com/office/drawing/2014/main" id="{C9D44A08-540B-4F46-93A4-ED1978FD8676}"/>
                </a:ext>
              </a:extLst>
            </p:cNvPr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17;p47">
              <a:extLst>
                <a:ext uri="{FF2B5EF4-FFF2-40B4-BE49-F238E27FC236}">
                  <a16:creationId xmlns:a16="http://schemas.microsoft.com/office/drawing/2014/main" id="{B3C32AF8-2C4C-44D9-8322-3CC68BCE5588}"/>
                </a:ext>
              </a:extLst>
            </p:cNvPr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18;p47">
              <a:extLst>
                <a:ext uri="{FF2B5EF4-FFF2-40B4-BE49-F238E27FC236}">
                  <a16:creationId xmlns:a16="http://schemas.microsoft.com/office/drawing/2014/main" id="{222A8C65-17B3-4A0D-97D4-19D5868C20B7}"/>
                </a:ext>
              </a:extLst>
            </p:cNvPr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19;p47">
              <a:extLst>
                <a:ext uri="{FF2B5EF4-FFF2-40B4-BE49-F238E27FC236}">
                  <a16:creationId xmlns:a16="http://schemas.microsoft.com/office/drawing/2014/main" id="{861A6412-2582-4912-A39C-9A5B746D91FE}"/>
                </a:ext>
              </a:extLst>
            </p:cNvPr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837;p47">
            <a:extLst>
              <a:ext uri="{FF2B5EF4-FFF2-40B4-BE49-F238E27FC236}">
                <a16:creationId xmlns:a16="http://schemas.microsoft.com/office/drawing/2014/main" id="{70C8E868-6E3E-4A9F-8E37-DB4AB5359CBA}"/>
              </a:ext>
            </a:extLst>
          </p:cNvPr>
          <p:cNvGrpSpPr/>
          <p:nvPr/>
        </p:nvGrpSpPr>
        <p:grpSpPr>
          <a:xfrm>
            <a:off x="5742080" y="2232410"/>
            <a:ext cx="295536" cy="337178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40" name="Google Shape;5838;p47">
              <a:extLst>
                <a:ext uri="{FF2B5EF4-FFF2-40B4-BE49-F238E27FC236}">
                  <a16:creationId xmlns:a16="http://schemas.microsoft.com/office/drawing/2014/main" id="{F6158DCA-7B5D-4603-BB0F-EB1E8180B6F5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39;p47">
              <a:extLst>
                <a:ext uri="{FF2B5EF4-FFF2-40B4-BE49-F238E27FC236}">
                  <a16:creationId xmlns:a16="http://schemas.microsoft.com/office/drawing/2014/main" id="{DFD03851-07F5-49EB-8C16-5C77F89FB638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40;p47">
              <a:extLst>
                <a:ext uri="{FF2B5EF4-FFF2-40B4-BE49-F238E27FC236}">
                  <a16:creationId xmlns:a16="http://schemas.microsoft.com/office/drawing/2014/main" id="{77B9B49D-6929-4A41-B70E-181A31862647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41;p47">
              <a:extLst>
                <a:ext uri="{FF2B5EF4-FFF2-40B4-BE49-F238E27FC236}">
                  <a16:creationId xmlns:a16="http://schemas.microsoft.com/office/drawing/2014/main" id="{C2C18906-6E5E-4C9A-AEA6-4E55B023770B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899;p47">
            <a:extLst>
              <a:ext uri="{FF2B5EF4-FFF2-40B4-BE49-F238E27FC236}">
                <a16:creationId xmlns:a16="http://schemas.microsoft.com/office/drawing/2014/main" id="{4E8D7AA3-E8C9-415D-9368-B35389B4ADC8}"/>
              </a:ext>
            </a:extLst>
          </p:cNvPr>
          <p:cNvGrpSpPr/>
          <p:nvPr/>
        </p:nvGrpSpPr>
        <p:grpSpPr>
          <a:xfrm>
            <a:off x="5268076" y="2234921"/>
            <a:ext cx="336332" cy="334667"/>
            <a:chOff x="-55202750" y="3198925"/>
            <a:chExt cx="318225" cy="316650"/>
          </a:xfrm>
          <a:solidFill>
            <a:schemeClr val="bg1"/>
          </a:solidFill>
        </p:grpSpPr>
        <p:sp>
          <p:nvSpPr>
            <p:cNvPr id="45" name="Google Shape;5900;p47">
              <a:extLst>
                <a:ext uri="{FF2B5EF4-FFF2-40B4-BE49-F238E27FC236}">
                  <a16:creationId xmlns:a16="http://schemas.microsoft.com/office/drawing/2014/main" id="{0781806B-5FC5-493C-86CA-A818A257C225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01;p47">
              <a:extLst>
                <a:ext uri="{FF2B5EF4-FFF2-40B4-BE49-F238E27FC236}">
                  <a16:creationId xmlns:a16="http://schemas.microsoft.com/office/drawing/2014/main" id="{FCDAAEEF-442D-4342-93C5-F5E1E2E9A531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5945;p47">
            <a:extLst>
              <a:ext uri="{FF2B5EF4-FFF2-40B4-BE49-F238E27FC236}">
                <a16:creationId xmlns:a16="http://schemas.microsoft.com/office/drawing/2014/main" id="{681F9C8A-21F9-4B85-BAA4-545ED4D3CAB8}"/>
              </a:ext>
            </a:extLst>
          </p:cNvPr>
          <p:cNvGrpSpPr/>
          <p:nvPr/>
        </p:nvGrpSpPr>
        <p:grpSpPr>
          <a:xfrm>
            <a:off x="4879976" y="2218880"/>
            <a:ext cx="295536" cy="337151"/>
            <a:chOff x="-56766175" y="3198925"/>
            <a:chExt cx="279625" cy="319000"/>
          </a:xfrm>
          <a:solidFill>
            <a:schemeClr val="bg1"/>
          </a:solidFill>
        </p:grpSpPr>
        <p:sp>
          <p:nvSpPr>
            <p:cNvPr id="48" name="Google Shape;5946;p47">
              <a:extLst>
                <a:ext uri="{FF2B5EF4-FFF2-40B4-BE49-F238E27FC236}">
                  <a16:creationId xmlns:a16="http://schemas.microsoft.com/office/drawing/2014/main" id="{1CEE0BAE-2129-4B27-9576-160387BB462E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47;p47">
              <a:extLst>
                <a:ext uri="{FF2B5EF4-FFF2-40B4-BE49-F238E27FC236}">
                  <a16:creationId xmlns:a16="http://schemas.microsoft.com/office/drawing/2014/main" id="{BFC53329-BBB3-4BD1-B1D8-6029A78C1A4A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48;p47">
              <a:extLst>
                <a:ext uri="{FF2B5EF4-FFF2-40B4-BE49-F238E27FC236}">
                  <a16:creationId xmlns:a16="http://schemas.microsoft.com/office/drawing/2014/main" id="{36CA7615-4E57-4939-A0FC-8F377094C7B0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49;p47">
              <a:extLst>
                <a:ext uri="{FF2B5EF4-FFF2-40B4-BE49-F238E27FC236}">
                  <a16:creationId xmlns:a16="http://schemas.microsoft.com/office/drawing/2014/main" id="{BAA77EBE-153C-4C3E-8155-947409EC538A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50;p47">
              <a:extLst>
                <a:ext uri="{FF2B5EF4-FFF2-40B4-BE49-F238E27FC236}">
                  <a16:creationId xmlns:a16="http://schemas.microsoft.com/office/drawing/2014/main" id="{BDA4C9D9-81FE-4CB8-B19F-3E0E7AFB5004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51;p47">
              <a:extLst>
                <a:ext uri="{FF2B5EF4-FFF2-40B4-BE49-F238E27FC236}">
                  <a16:creationId xmlns:a16="http://schemas.microsoft.com/office/drawing/2014/main" id="{9660470F-34B0-4A07-8DF2-9B4FE4C1FDB5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52;p47">
              <a:extLst>
                <a:ext uri="{FF2B5EF4-FFF2-40B4-BE49-F238E27FC236}">
                  <a16:creationId xmlns:a16="http://schemas.microsoft.com/office/drawing/2014/main" id="{4DDEE495-5C22-4B6C-820D-105B31E98710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6173;p48">
            <a:extLst>
              <a:ext uri="{FF2B5EF4-FFF2-40B4-BE49-F238E27FC236}">
                <a16:creationId xmlns:a16="http://schemas.microsoft.com/office/drawing/2014/main" id="{7E42A750-10E5-4621-BF83-ED4B4756BBB0}"/>
              </a:ext>
            </a:extLst>
          </p:cNvPr>
          <p:cNvGrpSpPr/>
          <p:nvPr/>
        </p:nvGrpSpPr>
        <p:grpSpPr>
          <a:xfrm>
            <a:off x="7226038" y="2231230"/>
            <a:ext cx="283944" cy="331959"/>
            <a:chOff x="-48237000" y="2342650"/>
            <a:chExt cx="256800" cy="300225"/>
          </a:xfrm>
          <a:solidFill>
            <a:srgbClr val="FFC000"/>
          </a:solidFill>
        </p:grpSpPr>
        <p:sp>
          <p:nvSpPr>
            <p:cNvPr id="56" name="Google Shape;6174;p48">
              <a:extLst>
                <a:ext uri="{FF2B5EF4-FFF2-40B4-BE49-F238E27FC236}">
                  <a16:creationId xmlns:a16="http://schemas.microsoft.com/office/drawing/2014/main" id="{D8B255D7-F44C-45A5-A5B2-5B6E5054B27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75;p48">
              <a:extLst>
                <a:ext uri="{FF2B5EF4-FFF2-40B4-BE49-F238E27FC236}">
                  <a16:creationId xmlns:a16="http://schemas.microsoft.com/office/drawing/2014/main" id="{FF1D9606-AFCD-448B-BF84-B178CA96A097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76;p48">
              <a:extLst>
                <a:ext uri="{FF2B5EF4-FFF2-40B4-BE49-F238E27FC236}">
                  <a16:creationId xmlns:a16="http://schemas.microsoft.com/office/drawing/2014/main" id="{41620F98-F9FD-48A0-87CF-63FA1D4682BB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6173;p48">
            <a:extLst>
              <a:ext uri="{FF2B5EF4-FFF2-40B4-BE49-F238E27FC236}">
                <a16:creationId xmlns:a16="http://schemas.microsoft.com/office/drawing/2014/main" id="{BAAAE6D4-DFCB-40AC-AF14-0B1174A48E3C}"/>
              </a:ext>
            </a:extLst>
          </p:cNvPr>
          <p:cNvGrpSpPr/>
          <p:nvPr/>
        </p:nvGrpSpPr>
        <p:grpSpPr>
          <a:xfrm>
            <a:off x="7646198" y="2220083"/>
            <a:ext cx="283944" cy="331959"/>
            <a:chOff x="-48237000" y="2342650"/>
            <a:chExt cx="256800" cy="300225"/>
          </a:xfrm>
          <a:solidFill>
            <a:srgbClr val="92D050"/>
          </a:solidFill>
        </p:grpSpPr>
        <p:sp>
          <p:nvSpPr>
            <p:cNvPr id="60" name="Google Shape;6174;p48">
              <a:extLst>
                <a:ext uri="{FF2B5EF4-FFF2-40B4-BE49-F238E27FC236}">
                  <a16:creationId xmlns:a16="http://schemas.microsoft.com/office/drawing/2014/main" id="{C0BC996F-4785-4009-A44D-50838D23E651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75;p48">
              <a:extLst>
                <a:ext uri="{FF2B5EF4-FFF2-40B4-BE49-F238E27FC236}">
                  <a16:creationId xmlns:a16="http://schemas.microsoft.com/office/drawing/2014/main" id="{3A0E2618-CB25-44C6-86F8-692AF24039F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76;p48">
              <a:extLst>
                <a:ext uri="{FF2B5EF4-FFF2-40B4-BE49-F238E27FC236}">
                  <a16:creationId xmlns:a16="http://schemas.microsoft.com/office/drawing/2014/main" id="{025F19BA-7B6B-44DE-9931-C109EB7D90E6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173;p48">
            <a:extLst>
              <a:ext uri="{FF2B5EF4-FFF2-40B4-BE49-F238E27FC236}">
                <a16:creationId xmlns:a16="http://schemas.microsoft.com/office/drawing/2014/main" id="{3C0D1F8B-BD72-4313-B02C-1FD69DB760CF}"/>
              </a:ext>
            </a:extLst>
          </p:cNvPr>
          <p:cNvGrpSpPr/>
          <p:nvPr/>
        </p:nvGrpSpPr>
        <p:grpSpPr>
          <a:xfrm>
            <a:off x="8066358" y="2220082"/>
            <a:ext cx="283944" cy="331959"/>
            <a:chOff x="-48237000" y="2342650"/>
            <a:chExt cx="256800" cy="300225"/>
          </a:xfrm>
          <a:solidFill>
            <a:srgbClr val="0070C0"/>
          </a:solidFill>
        </p:grpSpPr>
        <p:sp>
          <p:nvSpPr>
            <p:cNvPr id="64" name="Google Shape;6174;p48">
              <a:extLst>
                <a:ext uri="{FF2B5EF4-FFF2-40B4-BE49-F238E27FC236}">
                  <a16:creationId xmlns:a16="http://schemas.microsoft.com/office/drawing/2014/main" id="{B7B70869-C519-4A3E-8F62-F15DD9A013CF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75;p48">
              <a:extLst>
                <a:ext uri="{FF2B5EF4-FFF2-40B4-BE49-F238E27FC236}">
                  <a16:creationId xmlns:a16="http://schemas.microsoft.com/office/drawing/2014/main" id="{F86FFE32-0B43-4352-B4FA-466D00911AE2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76;p48">
              <a:extLst>
                <a:ext uri="{FF2B5EF4-FFF2-40B4-BE49-F238E27FC236}">
                  <a16:creationId xmlns:a16="http://schemas.microsoft.com/office/drawing/2014/main" id="{8D0186D9-0067-4184-A621-4696900ABD7D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173;p48">
            <a:extLst>
              <a:ext uri="{FF2B5EF4-FFF2-40B4-BE49-F238E27FC236}">
                <a16:creationId xmlns:a16="http://schemas.microsoft.com/office/drawing/2014/main" id="{A683E10F-6F89-42E6-A1F8-A32B69A8B829}"/>
              </a:ext>
            </a:extLst>
          </p:cNvPr>
          <p:cNvGrpSpPr/>
          <p:nvPr/>
        </p:nvGrpSpPr>
        <p:grpSpPr>
          <a:xfrm>
            <a:off x="8486518" y="2226205"/>
            <a:ext cx="283944" cy="331959"/>
            <a:chOff x="-48237000" y="2342650"/>
            <a:chExt cx="256800" cy="300225"/>
          </a:xfrm>
          <a:solidFill>
            <a:srgbClr val="D8283A"/>
          </a:solidFill>
        </p:grpSpPr>
        <p:sp>
          <p:nvSpPr>
            <p:cNvPr id="68" name="Google Shape;6174;p48">
              <a:extLst>
                <a:ext uri="{FF2B5EF4-FFF2-40B4-BE49-F238E27FC236}">
                  <a16:creationId xmlns:a16="http://schemas.microsoft.com/office/drawing/2014/main" id="{646E79AE-73D0-441C-802E-777830FC7543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75;p48">
              <a:extLst>
                <a:ext uri="{FF2B5EF4-FFF2-40B4-BE49-F238E27FC236}">
                  <a16:creationId xmlns:a16="http://schemas.microsoft.com/office/drawing/2014/main" id="{908B15CB-3F91-4DE1-B100-EB0796B2EFB7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76;p48">
              <a:extLst>
                <a:ext uri="{FF2B5EF4-FFF2-40B4-BE49-F238E27FC236}">
                  <a16:creationId xmlns:a16="http://schemas.microsoft.com/office/drawing/2014/main" id="{44F58B77-3586-423D-B272-6BE144909369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4058;p44">
            <a:extLst>
              <a:ext uri="{FF2B5EF4-FFF2-40B4-BE49-F238E27FC236}">
                <a16:creationId xmlns:a16="http://schemas.microsoft.com/office/drawing/2014/main" id="{762C3C3A-8B25-4EB4-B5E1-558AB3B9E765}"/>
              </a:ext>
            </a:extLst>
          </p:cNvPr>
          <p:cNvSpPr/>
          <p:nvPr/>
        </p:nvSpPr>
        <p:spPr>
          <a:xfrm>
            <a:off x="6645999" y="2226205"/>
            <a:ext cx="382832" cy="345545"/>
          </a:xfrm>
          <a:custGeom>
            <a:avLst/>
            <a:gdLst/>
            <a:ahLst/>
            <a:cxnLst/>
            <a:rect l="l" t="t" r="r" b="b"/>
            <a:pathLst>
              <a:path w="2655" h="2677" extrusionOk="0">
                <a:moveTo>
                  <a:pt x="1320" y="0"/>
                </a:moveTo>
                <a:lnTo>
                  <a:pt x="1320" y="751"/>
                </a:lnTo>
                <a:lnTo>
                  <a:pt x="0" y="751"/>
                </a:lnTo>
                <a:lnTo>
                  <a:pt x="0" y="1926"/>
                </a:lnTo>
                <a:lnTo>
                  <a:pt x="1320" y="1926"/>
                </a:lnTo>
                <a:lnTo>
                  <a:pt x="1320" y="2676"/>
                </a:lnTo>
                <a:lnTo>
                  <a:pt x="2654" y="1335"/>
                </a:lnTo>
                <a:lnTo>
                  <a:pt x="132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42;p27">
            <a:extLst>
              <a:ext uri="{FF2B5EF4-FFF2-40B4-BE49-F238E27FC236}">
                <a16:creationId xmlns:a16="http://schemas.microsoft.com/office/drawing/2014/main" id="{8770D674-2212-4BE4-A74D-A5B7B4E07549}"/>
              </a:ext>
            </a:extLst>
          </p:cNvPr>
          <p:cNvSpPr/>
          <p:nvPr/>
        </p:nvSpPr>
        <p:spPr>
          <a:xfrm rot="10800000">
            <a:off x="4572000" y="1401481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52;p27">
            <a:extLst>
              <a:ext uri="{FF2B5EF4-FFF2-40B4-BE49-F238E27FC236}">
                <a16:creationId xmlns:a16="http://schemas.microsoft.com/office/drawing/2014/main" id="{3C4B0635-7A19-4B7D-84DE-22D4F8B28FB1}"/>
              </a:ext>
            </a:extLst>
          </p:cNvPr>
          <p:cNvSpPr txBox="1">
            <a:spLocks/>
          </p:cNvSpPr>
          <p:nvPr/>
        </p:nvSpPr>
        <p:spPr>
          <a:xfrm>
            <a:off x="4607024" y="1561272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Среда представляет собой двумерную модель города, по которой перемещаются агенты.</a:t>
            </a:r>
          </a:p>
        </p:txBody>
      </p:sp>
    </p:spTree>
    <p:extLst>
      <p:ext uri="{BB962C8B-B14F-4D97-AF65-F5344CB8AC3E}">
        <p14:creationId xmlns:p14="http://schemas.microsoft.com/office/powerpoint/2010/main" val="15041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14955-8742-452E-B6EB-76F0497B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мультиагентной</a:t>
            </a:r>
            <a:r>
              <a:rPr lang="ru-RU" dirty="0"/>
              <a:t> среды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0778A6-75C2-49B9-A683-D4B9C2D1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81779"/>
            <a:ext cx="4115877" cy="34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oogle Shape;5352;p46">
            <a:extLst>
              <a:ext uri="{FF2B5EF4-FFF2-40B4-BE49-F238E27FC236}">
                <a16:creationId xmlns:a16="http://schemas.microsoft.com/office/drawing/2014/main" id="{112625A7-BDD1-490B-958E-14978E474F89}"/>
              </a:ext>
            </a:extLst>
          </p:cNvPr>
          <p:cNvGrpSpPr/>
          <p:nvPr/>
        </p:nvGrpSpPr>
        <p:grpSpPr>
          <a:xfrm>
            <a:off x="3725044" y="1482334"/>
            <a:ext cx="350275" cy="347935"/>
            <a:chOff x="-59470075" y="3308975"/>
            <a:chExt cx="318200" cy="316075"/>
          </a:xfrm>
          <a:solidFill>
            <a:srgbClr val="FF0000"/>
          </a:solidFill>
        </p:grpSpPr>
        <p:sp>
          <p:nvSpPr>
            <p:cNvPr id="73" name="Google Shape;5353;p46">
              <a:extLst>
                <a:ext uri="{FF2B5EF4-FFF2-40B4-BE49-F238E27FC236}">
                  <a16:creationId xmlns:a16="http://schemas.microsoft.com/office/drawing/2014/main" id="{EBB85909-7679-4928-8A5A-5786797E44C6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54;p46">
              <a:extLst>
                <a:ext uri="{FF2B5EF4-FFF2-40B4-BE49-F238E27FC236}">
                  <a16:creationId xmlns:a16="http://schemas.microsoft.com/office/drawing/2014/main" id="{C2E4AB07-EB4F-4C00-AEA9-453EB4394824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55;p46">
              <a:extLst>
                <a:ext uri="{FF2B5EF4-FFF2-40B4-BE49-F238E27FC236}">
                  <a16:creationId xmlns:a16="http://schemas.microsoft.com/office/drawing/2014/main" id="{ED36A7D0-4359-4AAB-AC9E-6A8E7C3FBD7C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56;p46">
              <a:extLst>
                <a:ext uri="{FF2B5EF4-FFF2-40B4-BE49-F238E27FC236}">
                  <a16:creationId xmlns:a16="http://schemas.microsoft.com/office/drawing/2014/main" id="{C447176A-AB52-4A3D-8A0F-C052510C4A1A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57;p46">
              <a:extLst>
                <a:ext uri="{FF2B5EF4-FFF2-40B4-BE49-F238E27FC236}">
                  <a16:creationId xmlns:a16="http://schemas.microsoft.com/office/drawing/2014/main" id="{D288C76D-45BD-42EA-9321-22332E8B9E7C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58;p46">
              <a:extLst>
                <a:ext uri="{FF2B5EF4-FFF2-40B4-BE49-F238E27FC236}">
                  <a16:creationId xmlns:a16="http://schemas.microsoft.com/office/drawing/2014/main" id="{AAC8F5D4-5D3F-4E2A-AAFC-071FB8A0506A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59;p46">
              <a:extLst>
                <a:ext uri="{FF2B5EF4-FFF2-40B4-BE49-F238E27FC236}">
                  <a16:creationId xmlns:a16="http://schemas.microsoft.com/office/drawing/2014/main" id="{D9A852DC-24D0-4A19-8022-8166A477FFB3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60;p46">
              <a:extLst>
                <a:ext uri="{FF2B5EF4-FFF2-40B4-BE49-F238E27FC236}">
                  <a16:creationId xmlns:a16="http://schemas.microsoft.com/office/drawing/2014/main" id="{77E82BCF-F448-4BE1-BCC9-D9B5401291D3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61;p46">
              <a:extLst>
                <a:ext uri="{FF2B5EF4-FFF2-40B4-BE49-F238E27FC236}">
                  <a16:creationId xmlns:a16="http://schemas.microsoft.com/office/drawing/2014/main" id="{01B76401-F66B-461B-8F4A-3A12EF0003F2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5483;p46">
            <a:extLst>
              <a:ext uri="{FF2B5EF4-FFF2-40B4-BE49-F238E27FC236}">
                <a16:creationId xmlns:a16="http://schemas.microsoft.com/office/drawing/2014/main" id="{CD3F7357-588E-4B9D-A308-F95BB5D881DD}"/>
              </a:ext>
            </a:extLst>
          </p:cNvPr>
          <p:cNvSpPr/>
          <p:nvPr/>
        </p:nvSpPr>
        <p:spPr>
          <a:xfrm>
            <a:off x="3941204" y="4037550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9324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5352;p46">
            <a:extLst>
              <a:ext uri="{FF2B5EF4-FFF2-40B4-BE49-F238E27FC236}">
                <a16:creationId xmlns:a16="http://schemas.microsoft.com/office/drawing/2014/main" id="{1E4EEDF7-8343-435E-8255-F24DA48D13F1}"/>
              </a:ext>
            </a:extLst>
          </p:cNvPr>
          <p:cNvGrpSpPr/>
          <p:nvPr/>
        </p:nvGrpSpPr>
        <p:grpSpPr>
          <a:xfrm>
            <a:off x="2382769" y="1495936"/>
            <a:ext cx="350275" cy="347935"/>
            <a:chOff x="-59470075" y="3308975"/>
            <a:chExt cx="318200" cy="316075"/>
          </a:xfrm>
          <a:solidFill>
            <a:srgbClr val="FF0000"/>
          </a:solidFill>
        </p:grpSpPr>
        <p:sp>
          <p:nvSpPr>
            <p:cNvPr id="104" name="Google Shape;5353;p46">
              <a:extLst>
                <a:ext uri="{FF2B5EF4-FFF2-40B4-BE49-F238E27FC236}">
                  <a16:creationId xmlns:a16="http://schemas.microsoft.com/office/drawing/2014/main" id="{4D998678-DE00-4D40-AC0F-79E2C5B44633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54;p46">
              <a:extLst>
                <a:ext uri="{FF2B5EF4-FFF2-40B4-BE49-F238E27FC236}">
                  <a16:creationId xmlns:a16="http://schemas.microsoft.com/office/drawing/2014/main" id="{03D97590-F712-4E1B-8A5D-B1E595166C1E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355;p46">
              <a:extLst>
                <a:ext uri="{FF2B5EF4-FFF2-40B4-BE49-F238E27FC236}">
                  <a16:creationId xmlns:a16="http://schemas.microsoft.com/office/drawing/2014/main" id="{44EB6EC0-31E1-4915-A6A8-38605ACB8DF7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356;p46">
              <a:extLst>
                <a:ext uri="{FF2B5EF4-FFF2-40B4-BE49-F238E27FC236}">
                  <a16:creationId xmlns:a16="http://schemas.microsoft.com/office/drawing/2014/main" id="{73938D81-CCE2-4532-A39F-67CCD1530FDD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357;p46">
              <a:extLst>
                <a:ext uri="{FF2B5EF4-FFF2-40B4-BE49-F238E27FC236}">
                  <a16:creationId xmlns:a16="http://schemas.microsoft.com/office/drawing/2014/main" id="{6F3D28CD-7AC4-487C-81F7-FBEC2E779625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358;p46">
              <a:extLst>
                <a:ext uri="{FF2B5EF4-FFF2-40B4-BE49-F238E27FC236}">
                  <a16:creationId xmlns:a16="http://schemas.microsoft.com/office/drawing/2014/main" id="{77BD2881-99D6-4AC9-82F9-9D11E5A4A1B9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359;p46">
              <a:extLst>
                <a:ext uri="{FF2B5EF4-FFF2-40B4-BE49-F238E27FC236}">
                  <a16:creationId xmlns:a16="http://schemas.microsoft.com/office/drawing/2014/main" id="{99D47622-C3FA-4AE6-B8BF-490C01B24B2F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360;p46">
              <a:extLst>
                <a:ext uri="{FF2B5EF4-FFF2-40B4-BE49-F238E27FC236}">
                  <a16:creationId xmlns:a16="http://schemas.microsoft.com/office/drawing/2014/main" id="{89D46007-E583-400C-A79D-EDBF354F92B2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361;p46">
              <a:extLst>
                <a:ext uri="{FF2B5EF4-FFF2-40B4-BE49-F238E27FC236}">
                  <a16:creationId xmlns:a16="http://schemas.microsoft.com/office/drawing/2014/main" id="{2840E353-2B48-41F7-A2C5-26B6CFE5E0B4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5483;p46">
            <a:extLst>
              <a:ext uri="{FF2B5EF4-FFF2-40B4-BE49-F238E27FC236}">
                <a16:creationId xmlns:a16="http://schemas.microsoft.com/office/drawing/2014/main" id="{6F02E761-BBB0-42F2-9BF0-31A391366476}"/>
              </a:ext>
            </a:extLst>
          </p:cNvPr>
          <p:cNvSpPr/>
          <p:nvPr/>
        </p:nvSpPr>
        <p:spPr>
          <a:xfrm>
            <a:off x="1434874" y="4010224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9324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993;p34">
            <a:extLst>
              <a:ext uri="{FF2B5EF4-FFF2-40B4-BE49-F238E27FC236}">
                <a16:creationId xmlns:a16="http://schemas.microsoft.com/office/drawing/2014/main" id="{55D8009B-1553-4788-90ED-4406D6C2B0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3008" y="2155949"/>
            <a:ext cx="1916356" cy="15665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5" name="Google Shape;993;p34">
            <a:extLst>
              <a:ext uri="{FF2B5EF4-FFF2-40B4-BE49-F238E27FC236}">
                <a16:creationId xmlns:a16="http://schemas.microsoft.com/office/drawing/2014/main" id="{D0AACFE5-24E4-4B4F-9605-0457712FCBE4}"/>
              </a:ext>
            </a:extLst>
          </p:cNvPr>
          <p:cNvCxnSpPr>
            <a:cxnSpLocks/>
          </p:cNvCxnSpPr>
          <p:nvPr/>
        </p:nvCxnSpPr>
        <p:spPr>
          <a:xfrm rot="5400000">
            <a:off x="1802024" y="2086790"/>
            <a:ext cx="2220156" cy="1976160"/>
          </a:xfrm>
          <a:prstGeom prst="bentConnector3">
            <a:avLst>
              <a:gd name="adj1" fmla="val 65592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9" name="Google Shape;5808;p47">
            <a:extLst>
              <a:ext uri="{FF2B5EF4-FFF2-40B4-BE49-F238E27FC236}">
                <a16:creationId xmlns:a16="http://schemas.microsoft.com/office/drawing/2014/main" id="{56B94B4F-449D-40E5-8F39-797D768305A3}"/>
              </a:ext>
            </a:extLst>
          </p:cNvPr>
          <p:cNvGrpSpPr/>
          <p:nvPr/>
        </p:nvGrpSpPr>
        <p:grpSpPr>
          <a:xfrm>
            <a:off x="6138183" y="2230668"/>
            <a:ext cx="258069" cy="336702"/>
            <a:chOff x="-52005775" y="3208025"/>
            <a:chExt cx="244175" cy="318575"/>
          </a:xfrm>
          <a:solidFill>
            <a:schemeClr val="bg1"/>
          </a:solidFill>
        </p:grpSpPr>
        <p:sp>
          <p:nvSpPr>
            <p:cNvPr id="120" name="Google Shape;5809;p47">
              <a:extLst>
                <a:ext uri="{FF2B5EF4-FFF2-40B4-BE49-F238E27FC236}">
                  <a16:creationId xmlns:a16="http://schemas.microsoft.com/office/drawing/2014/main" id="{4D15DBEE-CD7C-47BE-AA75-586231D21D10}"/>
                </a:ext>
              </a:extLst>
            </p:cNvPr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10;p47">
              <a:extLst>
                <a:ext uri="{FF2B5EF4-FFF2-40B4-BE49-F238E27FC236}">
                  <a16:creationId xmlns:a16="http://schemas.microsoft.com/office/drawing/2014/main" id="{8D8D6337-D332-4018-976B-CC7CBEB7D486}"/>
                </a:ext>
              </a:extLst>
            </p:cNvPr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11;p47">
              <a:extLst>
                <a:ext uri="{FF2B5EF4-FFF2-40B4-BE49-F238E27FC236}">
                  <a16:creationId xmlns:a16="http://schemas.microsoft.com/office/drawing/2014/main" id="{5590E7BF-7CE9-4AA7-84AD-5938CB59EE47}"/>
                </a:ext>
              </a:extLst>
            </p:cNvPr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12;p47">
              <a:extLst>
                <a:ext uri="{FF2B5EF4-FFF2-40B4-BE49-F238E27FC236}">
                  <a16:creationId xmlns:a16="http://schemas.microsoft.com/office/drawing/2014/main" id="{A3F46ABD-1249-40AC-9E13-8EF2A01ABE84}"/>
                </a:ext>
              </a:extLst>
            </p:cNvPr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813;p47">
              <a:extLst>
                <a:ext uri="{FF2B5EF4-FFF2-40B4-BE49-F238E27FC236}">
                  <a16:creationId xmlns:a16="http://schemas.microsoft.com/office/drawing/2014/main" id="{71852815-E9B2-47B2-8E39-CCD4D3CA196E}"/>
                </a:ext>
              </a:extLst>
            </p:cNvPr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814;p47">
              <a:extLst>
                <a:ext uri="{FF2B5EF4-FFF2-40B4-BE49-F238E27FC236}">
                  <a16:creationId xmlns:a16="http://schemas.microsoft.com/office/drawing/2014/main" id="{43C3D2AC-D745-4960-8D62-6D8A22448944}"/>
                </a:ext>
              </a:extLst>
            </p:cNvPr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815;p47">
              <a:extLst>
                <a:ext uri="{FF2B5EF4-FFF2-40B4-BE49-F238E27FC236}">
                  <a16:creationId xmlns:a16="http://schemas.microsoft.com/office/drawing/2014/main" id="{BF90AE34-0AAF-47DD-BF4F-9D17330B66B1}"/>
                </a:ext>
              </a:extLst>
            </p:cNvPr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816;p47">
              <a:extLst>
                <a:ext uri="{FF2B5EF4-FFF2-40B4-BE49-F238E27FC236}">
                  <a16:creationId xmlns:a16="http://schemas.microsoft.com/office/drawing/2014/main" id="{6FB8D929-2D8F-4A4C-B69B-18F519A64C80}"/>
                </a:ext>
              </a:extLst>
            </p:cNvPr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17;p47">
              <a:extLst>
                <a:ext uri="{FF2B5EF4-FFF2-40B4-BE49-F238E27FC236}">
                  <a16:creationId xmlns:a16="http://schemas.microsoft.com/office/drawing/2014/main" id="{887ED9B8-6509-4E73-BAD0-B0F790F0B397}"/>
                </a:ext>
              </a:extLst>
            </p:cNvPr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18;p47">
              <a:extLst>
                <a:ext uri="{FF2B5EF4-FFF2-40B4-BE49-F238E27FC236}">
                  <a16:creationId xmlns:a16="http://schemas.microsoft.com/office/drawing/2014/main" id="{81CF839C-F937-4590-A63D-78B9403C9C05}"/>
                </a:ext>
              </a:extLst>
            </p:cNvPr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19;p47">
              <a:extLst>
                <a:ext uri="{FF2B5EF4-FFF2-40B4-BE49-F238E27FC236}">
                  <a16:creationId xmlns:a16="http://schemas.microsoft.com/office/drawing/2014/main" id="{3C5F6538-139F-45F9-A681-31F69230F652}"/>
                </a:ext>
              </a:extLst>
            </p:cNvPr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5837;p47">
            <a:extLst>
              <a:ext uri="{FF2B5EF4-FFF2-40B4-BE49-F238E27FC236}">
                <a16:creationId xmlns:a16="http://schemas.microsoft.com/office/drawing/2014/main" id="{25D7FE59-1E7B-42B6-86B9-2240D4079341}"/>
              </a:ext>
            </a:extLst>
          </p:cNvPr>
          <p:cNvGrpSpPr/>
          <p:nvPr/>
        </p:nvGrpSpPr>
        <p:grpSpPr>
          <a:xfrm>
            <a:off x="5742080" y="2232410"/>
            <a:ext cx="295536" cy="337178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132" name="Google Shape;5838;p47">
              <a:extLst>
                <a:ext uri="{FF2B5EF4-FFF2-40B4-BE49-F238E27FC236}">
                  <a16:creationId xmlns:a16="http://schemas.microsoft.com/office/drawing/2014/main" id="{4AECC462-7628-49D5-9483-41F610137FA6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39;p47">
              <a:extLst>
                <a:ext uri="{FF2B5EF4-FFF2-40B4-BE49-F238E27FC236}">
                  <a16:creationId xmlns:a16="http://schemas.microsoft.com/office/drawing/2014/main" id="{1370EB24-7CA3-44C6-BDEC-E3E89A8D0B80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40;p47">
              <a:extLst>
                <a:ext uri="{FF2B5EF4-FFF2-40B4-BE49-F238E27FC236}">
                  <a16:creationId xmlns:a16="http://schemas.microsoft.com/office/drawing/2014/main" id="{C121D10D-CB2E-4FAB-AA41-4CA33A898FD8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1;p47">
              <a:extLst>
                <a:ext uri="{FF2B5EF4-FFF2-40B4-BE49-F238E27FC236}">
                  <a16:creationId xmlns:a16="http://schemas.microsoft.com/office/drawing/2014/main" id="{67CC4A97-3892-4B3C-B09B-E8A5EDD249D3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5899;p47">
            <a:extLst>
              <a:ext uri="{FF2B5EF4-FFF2-40B4-BE49-F238E27FC236}">
                <a16:creationId xmlns:a16="http://schemas.microsoft.com/office/drawing/2014/main" id="{0D421887-4D61-445B-B360-2B37333E515F}"/>
              </a:ext>
            </a:extLst>
          </p:cNvPr>
          <p:cNvGrpSpPr/>
          <p:nvPr/>
        </p:nvGrpSpPr>
        <p:grpSpPr>
          <a:xfrm>
            <a:off x="5268076" y="2234921"/>
            <a:ext cx="336332" cy="334667"/>
            <a:chOff x="-55202750" y="3198925"/>
            <a:chExt cx="318225" cy="316650"/>
          </a:xfrm>
          <a:solidFill>
            <a:schemeClr val="bg1"/>
          </a:solidFill>
        </p:grpSpPr>
        <p:sp>
          <p:nvSpPr>
            <p:cNvPr id="137" name="Google Shape;5900;p47">
              <a:extLst>
                <a:ext uri="{FF2B5EF4-FFF2-40B4-BE49-F238E27FC236}">
                  <a16:creationId xmlns:a16="http://schemas.microsoft.com/office/drawing/2014/main" id="{38458188-B2CE-491F-97B5-A86D9CCD3702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901;p47">
              <a:extLst>
                <a:ext uri="{FF2B5EF4-FFF2-40B4-BE49-F238E27FC236}">
                  <a16:creationId xmlns:a16="http://schemas.microsoft.com/office/drawing/2014/main" id="{E2397E2A-5B5A-4644-A5D9-B73C39551F3D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945;p47">
            <a:extLst>
              <a:ext uri="{FF2B5EF4-FFF2-40B4-BE49-F238E27FC236}">
                <a16:creationId xmlns:a16="http://schemas.microsoft.com/office/drawing/2014/main" id="{05657FDD-46B0-456C-8BE1-22736C36C3C6}"/>
              </a:ext>
            </a:extLst>
          </p:cNvPr>
          <p:cNvGrpSpPr/>
          <p:nvPr/>
        </p:nvGrpSpPr>
        <p:grpSpPr>
          <a:xfrm>
            <a:off x="4879976" y="2218880"/>
            <a:ext cx="295536" cy="337151"/>
            <a:chOff x="-56766175" y="3198925"/>
            <a:chExt cx="279625" cy="319000"/>
          </a:xfrm>
          <a:solidFill>
            <a:schemeClr val="bg1"/>
          </a:solidFill>
        </p:grpSpPr>
        <p:sp>
          <p:nvSpPr>
            <p:cNvPr id="140" name="Google Shape;5946;p47">
              <a:extLst>
                <a:ext uri="{FF2B5EF4-FFF2-40B4-BE49-F238E27FC236}">
                  <a16:creationId xmlns:a16="http://schemas.microsoft.com/office/drawing/2014/main" id="{90BE278C-3D7C-48E2-8BF0-65CE26D79A4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47;p47">
              <a:extLst>
                <a:ext uri="{FF2B5EF4-FFF2-40B4-BE49-F238E27FC236}">
                  <a16:creationId xmlns:a16="http://schemas.microsoft.com/office/drawing/2014/main" id="{850937BD-E85A-407D-AE32-C557E31227D2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48;p47">
              <a:extLst>
                <a:ext uri="{FF2B5EF4-FFF2-40B4-BE49-F238E27FC236}">
                  <a16:creationId xmlns:a16="http://schemas.microsoft.com/office/drawing/2014/main" id="{4441920F-4DF7-4109-87A6-A661916B7817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49;p47">
              <a:extLst>
                <a:ext uri="{FF2B5EF4-FFF2-40B4-BE49-F238E27FC236}">
                  <a16:creationId xmlns:a16="http://schemas.microsoft.com/office/drawing/2014/main" id="{9FD729A9-A0BC-4AE7-9721-54A91C767BA9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50;p47">
              <a:extLst>
                <a:ext uri="{FF2B5EF4-FFF2-40B4-BE49-F238E27FC236}">
                  <a16:creationId xmlns:a16="http://schemas.microsoft.com/office/drawing/2014/main" id="{37F8449E-C0DC-49C8-857C-2466744248B9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51;p47">
              <a:extLst>
                <a:ext uri="{FF2B5EF4-FFF2-40B4-BE49-F238E27FC236}">
                  <a16:creationId xmlns:a16="http://schemas.microsoft.com/office/drawing/2014/main" id="{445099BA-8EC3-43D1-8825-A1BA8BA3616C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2;p47">
              <a:extLst>
                <a:ext uri="{FF2B5EF4-FFF2-40B4-BE49-F238E27FC236}">
                  <a16:creationId xmlns:a16="http://schemas.microsoft.com/office/drawing/2014/main" id="{D25E9BA6-6FF5-44C8-8AB9-185EE70C78C5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6173;p48">
            <a:extLst>
              <a:ext uri="{FF2B5EF4-FFF2-40B4-BE49-F238E27FC236}">
                <a16:creationId xmlns:a16="http://schemas.microsoft.com/office/drawing/2014/main" id="{E8C4DCA9-E85F-471E-88BD-68B3263DEDE4}"/>
              </a:ext>
            </a:extLst>
          </p:cNvPr>
          <p:cNvGrpSpPr/>
          <p:nvPr/>
        </p:nvGrpSpPr>
        <p:grpSpPr>
          <a:xfrm>
            <a:off x="7226038" y="2231230"/>
            <a:ext cx="283944" cy="331959"/>
            <a:chOff x="-48237000" y="2342650"/>
            <a:chExt cx="256800" cy="300225"/>
          </a:xfrm>
          <a:solidFill>
            <a:srgbClr val="FFC000"/>
          </a:solidFill>
        </p:grpSpPr>
        <p:sp>
          <p:nvSpPr>
            <p:cNvPr id="148" name="Google Shape;6174;p48">
              <a:extLst>
                <a:ext uri="{FF2B5EF4-FFF2-40B4-BE49-F238E27FC236}">
                  <a16:creationId xmlns:a16="http://schemas.microsoft.com/office/drawing/2014/main" id="{CDB2A8AB-406A-4473-8565-DFA1A16C136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75;p48">
              <a:extLst>
                <a:ext uri="{FF2B5EF4-FFF2-40B4-BE49-F238E27FC236}">
                  <a16:creationId xmlns:a16="http://schemas.microsoft.com/office/drawing/2014/main" id="{D8F5DF12-A812-4DE6-948E-AF7EA6C2BCB5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176;p48">
              <a:extLst>
                <a:ext uri="{FF2B5EF4-FFF2-40B4-BE49-F238E27FC236}">
                  <a16:creationId xmlns:a16="http://schemas.microsoft.com/office/drawing/2014/main" id="{00A36DED-3449-4424-99A3-614067B8D3F1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6173;p48">
            <a:extLst>
              <a:ext uri="{FF2B5EF4-FFF2-40B4-BE49-F238E27FC236}">
                <a16:creationId xmlns:a16="http://schemas.microsoft.com/office/drawing/2014/main" id="{D8E017EA-FA6F-4D36-9A89-CFF484DD7E6F}"/>
              </a:ext>
            </a:extLst>
          </p:cNvPr>
          <p:cNvGrpSpPr/>
          <p:nvPr/>
        </p:nvGrpSpPr>
        <p:grpSpPr>
          <a:xfrm>
            <a:off x="7646198" y="2220083"/>
            <a:ext cx="283944" cy="331959"/>
            <a:chOff x="-48237000" y="2342650"/>
            <a:chExt cx="256800" cy="300225"/>
          </a:xfrm>
          <a:solidFill>
            <a:srgbClr val="92D050"/>
          </a:solidFill>
        </p:grpSpPr>
        <p:sp>
          <p:nvSpPr>
            <p:cNvPr id="152" name="Google Shape;6174;p48">
              <a:extLst>
                <a:ext uri="{FF2B5EF4-FFF2-40B4-BE49-F238E27FC236}">
                  <a16:creationId xmlns:a16="http://schemas.microsoft.com/office/drawing/2014/main" id="{13D8CA17-9014-43C5-848C-9485AC94E3B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175;p48">
              <a:extLst>
                <a:ext uri="{FF2B5EF4-FFF2-40B4-BE49-F238E27FC236}">
                  <a16:creationId xmlns:a16="http://schemas.microsoft.com/office/drawing/2014/main" id="{14597C13-EBB0-48AB-95E5-55F9ED1554A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176;p48">
              <a:extLst>
                <a:ext uri="{FF2B5EF4-FFF2-40B4-BE49-F238E27FC236}">
                  <a16:creationId xmlns:a16="http://schemas.microsoft.com/office/drawing/2014/main" id="{FAE04B97-260D-4DFA-9DEF-39D086C6BB0B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6173;p48">
            <a:extLst>
              <a:ext uri="{FF2B5EF4-FFF2-40B4-BE49-F238E27FC236}">
                <a16:creationId xmlns:a16="http://schemas.microsoft.com/office/drawing/2014/main" id="{48764CF5-102E-4067-97C8-10E954BFEE71}"/>
              </a:ext>
            </a:extLst>
          </p:cNvPr>
          <p:cNvGrpSpPr/>
          <p:nvPr/>
        </p:nvGrpSpPr>
        <p:grpSpPr>
          <a:xfrm>
            <a:off x="8066358" y="2220082"/>
            <a:ext cx="283944" cy="331959"/>
            <a:chOff x="-48237000" y="2342650"/>
            <a:chExt cx="256800" cy="300225"/>
          </a:xfrm>
          <a:solidFill>
            <a:srgbClr val="0070C0"/>
          </a:solidFill>
        </p:grpSpPr>
        <p:sp>
          <p:nvSpPr>
            <p:cNvPr id="156" name="Google Shape;6174;p48">
              <a:extLst>
                <a:ext uri="{FF2B5EF4-FFF2-40B4-BE49-F238E27FC236}">
                  <a16:creationId xmlns:a16="http://schemas.microsoft.com/office/drawing/2014/main" id="{65CA5A19-25E9-4F8C-BC88-C91346B5E25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175;p48">
              <a:extLst>
                <a:ext uri="{FF2B5EF4-FFF2-40B4-BE49-F238E27FC236}">
                  <a16:creationId xmlns:a16="http://schemas.microsoft.com/office/drawing/2014/main" id="{E4306A6A-3E4A-438E-A842-B0C1A9B18DCC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176;p48">
              <a:extLst>
                <a:ext uri="{FF2B5EF4-FFF2-40B4-BE49-F238E27FC236}">
                  <a16:creationId xmlns:a16="http://schemas.microsoft.com/office/drawing/2014/main" id="{1E1D3952-EEC8-4E15-8BDB-FDAFEC619C57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6173;p48">
            <a:extLst>
              <a:ext uri="{FF2B5EF4-FFF2-40B4-BE49-F238E27FC236}">
                <a16:creationId xmlns:a16="http://schemas.microsoft.com/office/drawing/2014/main" id="{041AB4D4-CC63-4FC1-B1AC-89A959C0C8AD}"/>
              </a:ext>
            </a:extLst>
          </p:cNvPr>
          <p:cNvGrpSpPr/>
          <p:nvPr/>
        </p:nvGrpSpPr>
        <p:grpSpPr>
          <a:xfrm>
            <a:off x="8486518" y="2226205"/>
            <a:ext cx="283944" cy="331959"/>
            <a:chOff x="-48237000" y="2342650"/>
            <a:chExt cx="256800" cy="300225"/>
          </a:xfrm>
          <a:solidFill>
            <a:srgbClr val="D8283A"/>
          </a:solidFill>
        </p:grpSpPr>
        <p:sp>
          <p:nvSpPr>
            <p:cNvPr id="160" name="Google Shape;6174;p48">
              <a:extLst>
                <a:ext uri="{FF2B5EF4-FFF2-40B4-BE49-F238E27FC236}">
                  <a16:creationId xmlns:a16="http://schemas.microsoft.com/office/drawing/2014/main" id="{6F9BD124-AE65-4355-8D34-EC354C04B2B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175;p48">
              <a:extLst>
                <a:ext uri="{FF2B5EF4-FFF2-40B4-BE49-F238E27FC236}">
                  <a16:creationId xmlns:a16="http://schemas.microsoft.com/office/drawing/2014/main" id="{CBF1F225-6529-4CD9-8608-FE605CA04194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176;p48">
              <a:extLst>
                <a:ext uri="{FF2B5EF4-FFF2-40B4-BE49-F238E27FC236}">
                  <a16:creationId xmlns:a16="http://schemas.microsoft.com/office/drawing/2014/main" id="{10B9364C-241B-4B43-B348-485416C30A6F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4058;p44">
            <a:extLst>
              <a:ext uri="{FF2B5EF4-FFF2-40B4-BE49-F238E27FC236}">
                <a16:creationId xmlns:a16="http://schemas.microsoft.com/office/drawing/2014/main" id="{BE391267-1442-4E6D-9537-A6378234850A}"/>
              </a:ext>
            </a:extLst>
          </p:cNvPr>
          <p:cNvSpPr/>
          <p:nvPr/>
        </p:nvSpPr>
        <p:spPr>
          <a:xfrm>
            <a:off x="6645999" y="2226205"/>
            <a:ext cx="382832" cy="345545"/>
          </a:xfrm>
          <a:custGeom>
            <a:avLst/>
            <a:gdLst/>
            <a:ahLst/>
            <a:cxnLst/>
            <a:rect l="l" t="t" r="r" b="b"/>
            <a:pathLst>
              <a:path w="2655" h="2677" extrusionOk="0">
                <a:moveTo>
                  <a:pt x="1320" y="0"/>
                </a:moveTo>
                <a:lnTo>
                  <a:pt x="1320" y="751"/>
                </a:lnTo>
                <a:lnTo>
                  <a:pt x="0" y="751"/>
                </a:lnTo>
                <a:lnTo>
                  <a:pt x="0" y="1926"/>
                </a:lnTo>
                <a:lnTo>
                  <a:pt x="1320" y="1926"/>
                </a:lnTo>
                <a:lnTo>
                  <a:pt x="1320" y="2676"/>
                </a:lnTo>
                <a:lnTo>
                  <a:pt x="2654" y="1335"/>
                </a:lnTo>
                <a:lnTo>
                  <a:pt x="132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42;p27">
            <a:extLst>
              <a:ext uri="{FF2B5EF4-FFF2-40B4-BE49-F238E27FC236}">
                <a16:creationId xmlns:a16="http://schemas.microsoft.com/office/drawing/2014/main" id="{49C6DED6-AA2D-4923-9B05-9CEB73668FF7}"/>
              </a:ext>
            </a:extLst>
          </p:cNvPr>
          <p:cNvSpPr/>
          <p:nvPr/>
        </p:nvSpPr>
        <p:spPr>
          <a:xfrm rot="10800000">
            <a:off x="4572000" y="1401481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552;p27">
            <a:extLst>
              <a:ext uri="{FF2B5EF4-FFF2-40B4-BE49-F238E27FC236}">
                <a16:creationId xmlns:a16="http://schemas.microsoft.com/office/drawing/2014/main" id="{5323FA1E-0D01-458C-ABC6-40828787129C}"/>
              </a:ext>
            </a:extLst>
          </p:cNvPr>
          <p:cNvSpPr txBox="1">
            <a:spLocks/>
          </p:cNvSpPr>
          <p:nvPr/>
        </p:nvSpPr>
        <p:spPr>
          <a:xfrm>
            <a:off x="4607024" y="1561272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Среда представляет собой двумерную модель города, по которой перемещаются агенты.</a:t>
            </a:r>
          </a:p>
        </p:txBody>
      </p:sp>
      <p:sp>
        <p:nvSpPr>
          <p:cNvPr id="166" name="Google Shape;442;p27">
            <a:extLst>
              <a:ext uri="{FF2B5EF4-FFF2-40B4-BE49-F238E27FC236}">
                <a16:creationId xmlns:a16="http://schemas.microsoft.com/office/drawing/2014/main" id="{1ECD2EE4-960D-4097-A7DD-2F57475D13F1}"/>
              </a:ext>
            </a:extLst>
          </p:cNvPr>
          <p:cNvSpPr/>
          <p:nvPr/>
        </p:nvSpPr>
        <p:spPr>
          <a:xfrm rot="10800000">
            <a:off x="4617356" y="2766084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552;p27">
            <a:extLst>
              <a:ext uri="{FF2B5EF4-FFF2-40B4-BE49-F238E27FC236}">
                <a16:creationId xmlns:a16="http://schemas.microsoft.com/office/drawing/2014/main" id="{C95F0CD2-A762-4B6B-8BD8-2512A0E1FEB8}"/>
              </a:ext>
            </a:extLst>
          </p:cNvPr>
          <p:cNvSpPr txBox="1">
            <a:spLocks/>
          </p:cNvSpPr>
          <p:nvPr/>
        </p:nvSpPr>
        <p:spPr>
          <a:xfrm>
            <a:off x="4652380" y="2925875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Агенты появляются в источниках и стремятся к стокам.</a:t>
            </a:r>
          </a:p>
        </p:txBody>
      </p:sp>
    </p:spTree>
    <p:extLst>
      <p:ext uri="{BB962C8B-B14F-4D97-AF65-F5344CB8AC3E}">
        <p14:creationId xmlns:p14="http://schemas.microsoft.com/office/powerpoint/2010/main" val="409532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14955-8742-452E-B6EB-76F0497B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мультиагентной</a:t>
            </a:r>
            <a:r>
              <a:rPr lang="ru-RU" dirty="0"/>
              <a:t> среды</a:t>
            </a:r>
          </a:p>
        </p:txBody>
      </p:sp>
      <p:grpSp>
        <p:nvGrpSpPr>
          <p:cNvPr id="119" name="Google Shape;5808;p47">
            <a:extLst>
              <a:ext uri="{FF2B5EF4-FFF2-40B4-BE49-F238E27FC236}">
                <a16:creationId xmlns:a16="http://schemas.microsoft.com/office/drawing/2014/main" id="{56B94B4F-449D-40E5-8F39-797D768305A3}"/>
              </a:ext>
            </a:extLst>
          </p:cNvPr>
          <p:cNvGrpSpPr/>
          <p:nvPr/>
        </p:nvGrpSpPr>
        <p:grpSpPr>
          <a:xfrm>
            <a:off x="6138183" y="2230668"/>
            <a:ext cx="258069" cy="336702"/>
            <a:chOff x="-52005775" y="3208025"/>
            <a:chExt cx="244175" cy="318575"/>
          </a:xfrm>
          <a:solidFill>
            <a:schemeClr val="bg1"/>
          </a:solidFill>
        </p:grpSpPr>
        <p:sp>
          <p:nvSpPr>
            <p:cNvPr id="120" name="Google Shape;5809;p47">
              <a:extLst>
                <a:ext uri="{FF2B5EF4-FFF2-40B4-BE49-F238E27FC236}">
                  <a16:creationId xmlns:a16="http://schemas.microsoft.com/office/drawing/2014/main" id="{4D15DBEE-CD7C-47BE-AA75-586231D21D10}"/>
                </a:ext>
              </a:extLst>
            </p:cNvPr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10;p47">
              <a:extLst>
                <a:ext uri="{FF2B5EF4-FFF2-40B4-BE49-F238E27FC236}">
                  <a16:creationId xmlns:a16="http://schemas.microsoft.com/office/drawing/2014/main" id="{8D8D6337-D332-4018-976B-CC7CBEB7D486}"/>
                </a:ext>
              </a:extLst>
            </p:cNvPr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11;p47">
              <a:extLst>
                <a:ext uri="{FF2B5EF4-FFF2-40B4-BE49-F238E27FC236}">
                  <a16:creationId xmlns:a16="http://schemas.microsoft.com/office/drawing/2014/main" id="{5590E7BF-7CE9-4AA7-84AD-5938CB59EE47}"/>
                </a:ext>
              </a:extLst>
            </p:cNvPr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12;p47">
              <a:extLst>
                <a:ext uri="{FF2B5EF4-FFF2-40B4-BE49-F238E27FC236}">
                  <a16:creationId xmlns:a16="http://schemas.microsoft.com/office/drawing/2014/main" id="{A3F46ABD-1249-40AC-9E13-8EF2A01ABE84}"/>
                </a:ext>
              </a:extLst>
            </p:cNvPr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813;p47">
              <a:extLst>
                <a:ext uri="{FF2B5EF4-FFF2-40B4-BE49-F238E27FC236}">
                  <a16:creationId xmlns:a16="http://schemas.microsoft.com/office/drawing/2014/main" id="{71852815-E9B2-47B2-8E39-CCD4D3CA196E}"/>
                </a:ext>
              </a:extLst>
            </p:cNvPr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814;p47">
              <a:extLst>
                <a:ext uri="{FF2B5EF4-FFF2-40B4-BE49-F238E27FC236}">
                  <a16:creationId xmlns:a16="http://schemas.microsoft.com/office/drawing/2014/main" id="{43C3D2AC-D745-4960-8D62-6D8A22448944}"/>
                </a:ext>
              </a:extLst>
            </p:cNvPr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815;p47">
              <a:extLst>
                <a:ext uri="{FF2B5EF4-FFF2-40B4-BE49-F238E27FC236}">
                  <a16:creationId xmlns:a16="http://schemas.microsoft.com/office/drawing/2014/main" id="{BF90AE34-0AAF-47DD-BF4F-9D17330B66B1}"/>
                </a:ext>
              </a:extLst>
            </p:cNvPr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816;p47">
              <a:extLst>
                <a:ext uri="{FF2B5EF4-FFF2-40B4-BE49-F238E27FC236}">
                  <a16:creationId xmlns:a16="http://schemas.microsoft.com/office/drawing/2014/main" id="{6FB8D929-2D8F-4A4C-B69B-18F519A64C80}"/>
                </a:ext>
              </a:extLst>
            </p:cNvPr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17;p47">
              <a:extLst>
                <a:ext uri="{FF2B5EF4-FFF2-40B4-BE49-F238E27FC236}">
                  <a16:creationId xmlns:a16="http://schemas.microsoft.com/office/drawing/2014/main" id="{887ED9B8-6509-4E73-BAD0-B0F790F0B397}"/>
                </a:ext>
              </a:extLst>
            </p:cNvPr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18;p47">
              <a:extLst>
                <a:ext uri="{FF2B5EF4-FFF2-40B4-BE49-F238E27FC236}">
                  <a16:creationId xmlns:a16="http://schemas.microsoft.com/office/drawing/2014/main" id="{81CF839C-F937-4590-A63D-78B9403C9C05}"/>
                </a:ext>
              </a:extLst>
            </p:cNvPr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19;p47">
              <a:extLst>
                <a:ext uri="{FF2B5EF4-FFF2-40B4-BE49-F238E27FC236}">
                  <a16:creationId xmlns:a16="http://schemas.microsoft.com/office/drawing/2014/main" id="{3C5F6538-139F-45F9-A681-31F69230F652}"/>
                </a:ext>
              </a:extLst>
            </p:cNvPr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5837;p47">
            <a:extLst>
              <a:ext uri="{FF2B5EF4-FFF2-40B4-BE49-F238E27FC236}">
                <a16:creationId xmlns:a16="http://schemas.microsoft.com/office/drawing/2014/main" id="{25D7FE59-1E7B-42B6-86B9-2240D4079341}"/>
              </a:ext>
            </a:extLst>
          </p:cNvPr>
          <p:cNvGrpSpPr/>
          <p:nvPr/>
        </p:nvGrpSpPr>
        <p:grpSpPr>
          <a:xfrm>
            <a:off x="5742080" y="2232410"/>
            <a:ext cx="295536" cy="337178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132" name="Google Shape;5838;p47">
              <a:extLst>
                <a:ext uri="{FF2B5EF4-FFF2-40B4-BE49-F238E27FC236}">
                  <a16:creationId xmlns:a16="http://schemas.microsoft.com/office/drawing/2014/main" id="{4AECC462-7628-49D5-9483-41F610137FA6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39;p47">
              <a:extLst>
                <a:ext uri="{FF2B5EF4-FFF2-40B4-BE49-F238E27FC236}">
                  <a16:creationId xmlns:a16="http://schemas.microsoft.com/office/drawing/2014/main" id="{1370EB24-7CA3-44C6-BDEC-E3E89A8D0B80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40;p47">
              <a:extLst>
                <a:ext uri="{FF2B5EF4-FFF2-40B4-BE49-F238E27FC236}">
                  <a16:creationId xmlns:a16="http://schemas.microsoft.com/office/drawing/2014/main" id="{C121D10D-CB2E-4FAB-AA41-4CA33A898FD8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1;p47">
              <a:extLst>
                <a:ext uri="{FF2B5EF4-FFF2-40B4-BE49-F238E27FC236}">
                  <a16:creationId xmlns:a16="http://schemas.microsoft.com/office/drawing/2014/main" id="{67CC4A97-3892-4B3C-B09B-E8A5EDD249D3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5899;p47">
            <a:extLst>
              <a:ext uri="{FF2B5EF4-FFF2-40B4-BE49-F238E27FC236}">
                <a16:creationId xmlns:a16="http://schemas.microsoft.com/office/drawing/2014/main" id="{0D421887-4D61-445B-B360-2B37333E515F}"/>
              </a:ext>
            </a:extLst>
          </p:cNvPr>
          <p:cNvGrpSpPr/>
          <p:nvPr/>
        </p:nvGrpSpPr>
        <p:grpSpPr>
          <a:xfrm>
            <a:off x="5268076" y="2234921"/>
            <a:ext cx="336332" cy="334667"/>
            <a:chOff x="-55202750" y="3198925"/>
            <a:chExt cx="318225" cy="316650"/>
          </a:xfrm>
          <a:solidFill>
            <a:schemeClr val="bg1"/>
          </a:solidFill>
        </p:grpSpPr>
        <p:sp>
          <p:nvSpPr>
            <p:cNvPr id="137" name="Google Shape;5900;p47">
              <a:extLst>
                <a:ext uri="{FF2B5EF4-FFF2-40B4-BE49-F238E27FC236}">
                  <a16:creationId xmlns:a16="http://schemas.microsoft.com/office/drawing/2014/main" id="{38458188-B2CE-491F-97B5-A86D9CCD3702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901;p47">
              <a:extLst>
                <a:ext uri="{FF2B5EF4-FFF2-40B4-BE49-F238E27FC236}">
                  <a16:creationId xmlns:a16="http://schemas.microsoft.com/office/drawing/2014/main" id="{E2397E2A-5B5A-4644-A5D9-B73C39551F3D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945;p47">
            <a:extLst>
              <a:ext uri="{FF2B5EF4-FFF2-40B4-BE49-F238E27FC236}">
                <a16:creationId xmlns:a16="http://schemas.microsoft.com/office/drawing/2014/main" id="{05657FDD-46B0-456C-8BE1-22736C36C3C6}"/>
              </a:ext>
            </a:extLst>
          </p:cNvPr>
          <p:cNvGrpSpPr/>
          <p:nvPr/>
        </p:nvGrpSpPr>
        <p:grpSpPr>
          <a:xfrm>
            <a:off x="4879976" y="2218880"/>
            <a:ext cx="295536" cy="337151"/>
            <a:chOff x="-56766175" y="3198925"/>
            <a:chExt cx="279625" cy="319000"/>
          </a:xfrm>
          <a:solidFill>
            <a:schemeClr val="bg1"/>
          </a:solidFill>
        </p:grpSpPr>
        <p:sp>
          <p:nvSpPr>
            <p:cNvPr id="140" name="Google Shape;5946;p47">
              <a:extLst>
                <a:ext uri="{FF2B5EF4-FFF2-40B4-BE49-F238E27FC236}">
                  <a16:creationId xmlns:a16="http://schemas.microsoft.com/office/drawing/2014/main" id="{90BE278C-3D7C-48E2-8BF0-65CE26D79A4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47;p47">
              <a:extLst>
                <a:ext uri="{FF2B5EF4-FFF2-40B4-BE49-F238E27FC236}">
                  <a16:creationId xmlns:a16="http://schemas.microsoft.com/office/drawing/2014/main" id="{850937BD-E85A-407D-AE32-C557E31227D2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48;p47">
              <a:extLst>
                <a:ext uri="{FF2B5EF4-FFF2-40B4-BE49-F238E27FC236}">
                  <a16:creationId xmlns:a16="http://schemas.microsoft.com/office/drawing/2014/main" id="{4441920F-4DF7-4109-87A6-A661916B7817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49;p47">
              <a:extLst>
                <a:ext uri="{FF2B5EF4-FFF2-40B4-BE49-F238E27FC236}">
                  <a16:creationId xmlns:a16="http://schemas.microsoft.com/office/drawing/2014/main" id="{9FD729A9-A0BC-4AE7-9721-54A91C767BA9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50;p47">
              <a:extLst>
                <a:ext uri="{FF2B5EF4-FFF2-40B4-BE49-F238E27FC236}">
                  <a16:creationId xmlns:a16="http://schemas.microsoft.com/office/drawing/2014/main" id="{37F8449E-C0DC-49C8-857C-2466744248B9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51;p47">
              <a:extLst>
                <a:ext uri="{FF2B5EF4-FFF2-40B4-BE49-F238E27FC236}">
                  <a16:creationId xmlns:a16="http://schemas.microsoft.com/office/drawing/2014/main" id="{445099BA-8EC3-43D1-8825-A1BA8BA3616C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2;p47">
              <a:extLst>
                <a:ext uri="{FF2B5EF4-FFF2-40B4-BE49-F238E27FC236}">
                  <a16:creationId xmlns:a16="http://schemas.microsoft.com/office/drawing/2014/main" id="{D25E9BA6-6FF5-44C8-8AB9-185EE70C78C5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6173;p48">
            <a:extLst>
              <a:ext uri="{FF2B5EF4-FFF2-40B4-BE49-F238E27FC236}">
                <a16:creationId xmlns:a16="http://schemas.microsoft.com/office/drawing/2014/main" id="{E8C4DCA9-E85F-471E-88BD-68B3263DEDE4}"/>
              </a:ext>
            </a:extLst>
          </p:cNvPr>
          <p:cNvGrpSpPr/>
          <p:nvPr/>
        </p:nvGrpSpPr>
        <p:grpSpPr>
          <a:xfrm>
            <a:off x="7226038" y="2231230"/>
            <a:ext cx="283944" cy="331959"/>
            <a:chOff x="-48237000" y="2342650"/>
            <a:chExt cx="256800" cy="300225"/>
          </a:xfrm>
          <a:solidFill>
            <a:srgbClr val="FFC000"/>
          </a:solidFill>
        </p:grpSpPr>
        <p:sp>
          <p:nvSpPr>
            <p:cNvPr id="148" name="Google Shape;6174;p48">
              <a:extLst>
                <a:ext uri="{FF2B5EF4-FFF2-40B4-BE49-F238E27FC236}">
                  <a16:creationId xmlns:a16="http://schemas.microsoft.com/office/drawing/2014/main" id="{CDB2A8AB-406A-4473-8565-DFA1A16C136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75;p48">
              <a:extLst>
                <a:ext uri="{FF2B5EF4-FFF2-40B4-BE49-F238E27FC236}">
                  <a16:creationId xmlns:a16="http://schemas.microsoft.com/office/drawing/2014/main" id="{D8F5DF12-A812-4DE6-948E-AF7EA6C2BCB5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176;p48">
              <a:extLst>
                <a:ext uri="{FF2B5EF4-FFF2-40B4-BE49-F238E27FC236}">
                  <a16:creationId xmlns:a16="http://schemas.microsoft.com/office/drawing/2014/main" id="{00A36DED-3449-4424-99A3-614067B8D3F1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6173;p48">
            <a:extLst>
              <a:ext uri="{FF2B5EF4-FFF2-40B4-BE49-F238E27FC236}">
                <a16:creationId xmlns:a16="http://schemas.microsoft.com/office/drawing/2014/main" id="{D8E017EA-FA6F-4D36-9A89-CFF484DD7E6F}"/>
              </a:ext>
            </a:extLst>
          </p:cNvPr>
          <p:cNvGrpSpPr/>
          <p:nvPr/>
        </p:nvGrpSpPr>
        <p:grpSpPr>
          <a:xfrm>
            <a:off x="7646198" y="2220083"/>
            <a:ext cx="283944" cy="331959"/>
            <a:chOff x="-48237000" y="2342650"/>
            <a:chExt cx="256800" cy="300225"/>
          </a:xfrm>
          <a:solidFill>
            <a:srgbClr val="92D050"/>
          </a:solidFill>
        </p:grpSpPr>
        <p:sp>
          <p:nvSpPr>
            <p:cNvPr id="152" name="Google Shape;6174;p48">
              <a:extLst>
                <a:ext uri="{FF2B5EF4-FFF2-40B4-BE49-F238E27FC236}">
                  <a16:creationId xmlns:a16="http://schemas.microsoft.com/office/drawing/2014/main" id="{13D8CA17-9014-43C5-848C-9485AC94E3B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175;p48">
              <a:extLst>
                <a:ext uri="{FF2B5EF4-FFF2-40B4-BE49-F238E27FC236}">
                  <a16:creationId xmlns:a16="http://schemas.microsoft.com/office/drawing/2014/main" id="{14597C13-EBB0-48AB-95E5-55F9ED1554A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176;p48">
              <a:extLst>
                <a:ext uri="{FF2B5EF4-FFF2-40B4-BE49-F238E27FC236}">
                  <a16:creationId xmlns:a16="http://schemas.microsoft.com/office/drawing/2014/main" id="{FAE04B97-260D-4DFA-9DEF-39D086C6BB0B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6173;p48">
            <a:extLst>
              <a:ext uri="{FF2B5EF4-FFF2-40B4-BE49-F238E27FC236}">
                <a16:creationId xmlns:a16="http://schemas.microsoft.com/office/drawing/2014/main" id="{48764CF5-102E-4067-97C8-10E954BFEE71}"/>
              </a:ext>
            </a:extLst>
          </p:cNvPr>
          <p:cNvGrpSpPr/>
          <p:nvPr/>
        </p:nvGrpSpPr>
        <p:grpSpPr>
          <a:xfrm>
            <a:off x="8066358" y="2220082"/>
            <a:ext cx="283944" cy="331959"/>
            <a:chOff x="-48237000" y="2342650"/>
            <a:chExt cx="256800" cy="300225"/>
          </a:xfrm>
          <a:solidFill>
            <a:srgbClr val="0070C0"/>
          </a:solidFill>
        </p:grpSpPr>
        <p:sp>
          <p:nvSpPr>
            <p:cNvPr id="156" name="Google Shape;6174;p48">
              <a:extLst>
                <a:ext uri="{FF2B5EF4-FFF2-40B4-BE49-F238E27FC236}">
                  <a16:creationId xmlns:a16="http://schemas.microsoft.com/office/drawing/2014/main" id="{65CA5A19-25E9-4F8C-BC88-C91346B5E25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175;p48">
              <a:extLst>
                <a:ext uri="{FF2B5EF4-FFF2-40B4-BE49-F238E27FC236}">
                  <a16:creationId xmlns:a16="http://schemas.microsoft.com/office/drawing/2014/main" id="{E4306A6A-3E4A-438E-A842-B0C1A9B18DCC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176;p48">
              <a:extLst>
                <a:ext uri="{FF2B5EF4-FFF2-40B4-BE49-F238E27FC236}">
                  <a16:creationId xmlns:a16="http://schemas.microsoft.com/office/drawing/2014/main" id="{1E1D3952-EEC8-4E15-8BDB-FDAFEC619C57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6173;p48">
            <a:extLst>
              <a:ext uri="{FF2B5EF4-FFF2-40B4-BE49-F238E27FC236}">
                <a16:creationId xmlns:a16="http://schemas.microsoft.com/office/drawing/2014/main" id="{041AB4D4-CC63-4FC1-B1AC-89A959C0C8AD}"/>
              </a:ext>
            </a:extLst>
          </p:cNvPr>
          <p:cNvGrpSpPr/>
          <p:nvPr/>
        </p:nvGrpSpPr>
        <p:grpSpPr>
          <a:xfrm>
            <a:off x="8486518" y="2226205"/>
            <a:ext cx="283944" cy="331959"/>
            <a:chOff x="-48237000" y="2342650"/>
            <a:chExt cx="256800" cy="300225"/>
          </a:xfrm>
          <a:solidFill>
            <a:srgbClr val="D8283A"/>
          </a:solidFill>
        </p:grpSpPr>
        <p:sp>
          <p:nvSpPr>
            <p:cNvPr id="160" name="Google Shape;6174;p48">
              <a:extLst>
                <a:ext uri="{FF2B5EF4-FFF2-40B4-BE49-F238E27FC236}">
                  <a16:creationId xmlns:a16="http://schemas.microsoft.com/office/drawing/2014/main" id="{6F9BD124-AE65-4355-8D34-EC354C04B2B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175;p48">
              <a:extLst>
                <a:ext uri="{FF2B5EF4-FFF2-40B4-BE49-F238E27FC236}">
                  <a16:creationId xmlns:a16="http://schemas.microsoft.com/office/drawing/2014/main" id="{CBF1F225-6529-4CD9-8608-FE605CA04194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176;p48">
              <a:extLst>
                <a:ext uri="{FF2B5EF4-FFF2-40B4-BE49-F238E27FC236}">
                  <a16:creationId xmlns:a16="http://schemas.microsoft.com/office/drawing/2014/main" id="{10B9364C-241B-4B43-B348-485416C30A6F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4058;p44">
            <a:extLst>
              <a:ext uri="{FF2B5EF4-FFF2-40B4-BE49-F238E27FC236}">
                <a16:creationId xmlns:a16="http://schemas.microsoft.com/office/drawing/2014/main" id="{BE391267-1442-4E6D-9537-A6378234850A}"/>
              </a:ext>
            </a:extLst>
          </p:cNvPr>
          <p:cNvSpPr/>
          <p:nvPr/>
        </p:nvSpPr>
        <p:spPr>
          <a:xfrm>
            <a:off x="6645999" y="2226205"/>
            <a:ext cx="382832" cy="345545"/>
          </a:xfrm>
          <a:custGeom>
            <a:avLst/>
            <a:gdLst/>
            <a:ahLst/>
            <a:cxnLst/>
            <a:rect l="l" t="t" r="r" b="b"/>
            <a:pathLst>
              <a:path w="2655" h="2677" extrusionOk="0">
                <a:moveTo>
                  <a:pt x="1320" y="0"/>
                </a:moveTo>
                <a:lnTo>
                  <a:pt x="1320" y="751"/>
                </a:lnTo>
                <a:lnTo>
                  <a:pt x="0" y="751"/>
                </a:lnTo>
                <a:lnTo>
                  <a:pt x="0" y="1926"/>
                </a:lnTo>
                <a:lnTo>
                  <a:pt x="1320" y="1926"/>
                </a:lnTo>
                <a:lnTo>
                  <a:pt x="1320" y="2676"/>
                </a:lnTo>
                <a:lnTo>
                  <a:pt x="2654" y="1335"/>
                </a:lnTo>
                <a:lnTo>
                  <a:pt x="132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42;p27">
            <a:extLst>
              <a:ext uri="{FF2B5EF4-FFF2-40B4-BE49-F238E27FC236}">
                <a16:creationId xmlns:a16="http://schemas.microsoft.com/office/drawing/2014/main" id="{49C6DED6-AA2D-4923-9B05-9CEB73668FF7}"/>
              </a:ext>
            </a:extLst>
          </p:cNvPr>
          <p:cNvSpPr/>
          <p:nvPr/>
        </p:nvSpPr>
        <p:spPr>
          <a:xfrm rot="10800000">
            <a:off x="4572000" y="1401481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552;p27">
            <a:extLst>
              <a:ext uri="{FF2B5EF4-FFF2-40B4-BE49-F238E27FC236}">
                <a16:creationId xmlns:a16="http://schemas.microsoft.com/office/drawing/2014/main" id="{5323FA1E-0D01-458C-ABC6-40828787129C}"/>
              </a:ext>
            </a:extLst>
          </p:cNvPr>
          <p:cNvSpPr txBox="1">
            <a:spLocks/>
          </p:cNvSpPr>
          <p:nvPr/>
        </p:nvSpPr>
        <p:spPr>
          <a:xfrm>
            <a:off x="4607024" y="1561272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Среда представляет собой двумерную модель города, по которой перемещаются агенты.</a:t>
            </a:r>
          </a:p>
        </p:txBody>
      </p:sp>
      <p:sp>
        <p:nvSpPr>
          <p:cNvPr id="166" name="Google Shape;442;p27">
            <a:extLst>
              <a:ext uri="{FF2B5EF4-FFF2-40B4-BE49-F238E27FC236}">
                <a16:creationId xmlns:a16="http://schemas.microsoft.com/office/drawing/2014/main" id="{1ECD2EE4-960D-4097-A7DD-2F57475D13F1}"/>
              </a:ext>
            </a:extLst>
          </p:cNvPr>
          <p:cNvSpPr/>
          <p:nvPr/>
        </p:nvSpPr>
        <p:spPr>
          <a:xfrm rot="10800000">
            <a:off x="4617356" y="2766084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552;p27">
            <a:extLst>
              <a:ext uri="{FF2B5EF4-FFF2-40B4-BE49-F238E27FC236}">
                <a16:creationId xmlns:a16="http://schemas.microsoft.com/office/drawing/2014/main" id="{C95F0CD2-A762-4B6B-8BD8-2512A0E1FEB8}"/>
              </a:ext>
            </a:extLst>
          </p:cNvPr>
          <p:cNvSpPr txBox="1">
            <a:spLocks/>
          </p:cNvSpPr>
          <p:nvPr/>
        </p:nvSpPr>
        <p:spPr>
          <a:xfrm>
            <a:off x="4652380" y="2925875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Агенты появляются в источниках и стремятся к стокам.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C9746F03-44A1-422E-82DF-9B4EBA8D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81779"/>
            <a:ext cx="4115877" cy="34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oogle Shape;5352;p46">
            <a:extLst>
              <a:ext uri="{FF2B5EF4-FFF2-40B4-BE49-F238E27FC236}">
                <a16:creationId xmlns:a16="http://schemas.microsoft.com/office/drawing/2014/main" id="{273AF777-2D8C-4E38-9285-A63D06782277}"/>
              </a:ext>
            </a:extLst>
          </p:cNvPr>
          <p:cNvGrpSpPr/>
          <p:nvPr/>
        </p:nvGrpSpPr>
        <p:grpSpPr>
          <a:xfrm>
            <a:off x="3725044" y="1482334"/>
            <a:ext cx="350275" cy="347935"/>
            <a:chOff x="-59470075" y="3308975"/>
            <a:chExt cx="318200" cy="316075"/>
          </a:xfrm>
          <a:solidFill>
            <a:srgbClr val="FF0000"/>
          </a:solidFill>
        </p:grpSpPr>
        <p:sp>
          <p:nvSpPr>
            <p:cNvPr id="85" name="Google Shape;5353;p46">
              <a:extLst>
                <a:ext uri="{FF2B5EF4-FFF2-40B4-BE49-F238E27FC236}">
                  <a16:creationId xmlns:a16="http://schemas.microsoft.com/office/drawing/2014/main" id="{B915B072-4AC6-4A77-AC62-3AD05C287A9D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4;p46">
              <a:extLst>
                <a:ext uri="{FF2B5EF4-FFF2-40B4-BE49-F238E27FC236}">
                  <a16:creationId xmlns:a16="http://schemas.microsoft.com/office/drawing/2014/main" id="{57172037-282E-4FBB-920A-B2776531F781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55;p46">
              <a:extLst>
                <a:ext uri="{FF2B5EF4-FFF2-40B4-BE49-F238E27FC236}">
                  <a16:creationId xmlns:a16="http://schemas.microsoft.com/office/drawing/2014/main" id="{405D1FA8-BC8E-4D84-903C-72BF78044DB3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56;p46">
              <a:extLst>
                <a:ext uri="{FF2B5EF4-FFF2-40B4-BE49-F238E27FC236}">
                  <a16:creationId xmlns:a16="http://schemas.microsoft.com/office/drawing/2014/main" id="{10A20626-C43F-48E8-83E8-AE8C93306101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57;p46">
              <a:extLst>
                <a:ext uri="{FF2B5EF4-FFF2-40B4-BE49-F238E27FC236}">
                  <a16:creationId xmlns:a16="http://schemas.microsoft.com/office/drawing/2014/main" id="{158B8FA2-D28D-45C2-8579-1E5B03010BB2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58;p46">
              <a:extLst>
                <a:ext uri="{FF2B5EF4-FFF2-40B4-BE49-F238E27FC236}">
                  <a16:creationId xmlns:a16="http://schemas.microsoft.com/office/drawing/2014/main" id="{21DB98F2-DC6A-4058-9E7B-32B858B4BDED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59;p46">
              <a:extLst>
                <a:ext uri="{FF2B5EF4-FFF2-40B4-BE49-F238E27FC236}">
                  <a16:creationId xmlns:a16="http://schemas.microsoft.com/office/drawing/2014/main" id="{74BBA30D-4349-489B-A6A2-0C6F674E5F62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60;p46">
              <a:extLst>
                <a:ext uri="{FF2B5EF4-FFF2-40B4-BE49-F238E27FC236}">
                  <a16:creationId xmlns:a16="http://schemas.microsoft.com/office/drawing/2014/main" id="{1B281A86-8821-4A53-89C4-32E150853F8D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61;p46">
              <a:extLst>
                <a:ext uri="{FF2B5EF4-FFF2-40B4-BE49-F238E27FC236}">
                  <a16:creationId xmlns:a16="http://schemas.microsoft.com/office/drawing/2014/main" id="{303ED9E8-FC04-4885-91E4-C4A11A487BCB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5483;p46">
            <a:extLst>
              <a:ext uri="{FF2B5EF4-FFF2-40B4-BE49-F238E27FC236}">
                <a16:creationId xmlns:a16="http://schemas.microsoft.com/office/drawing/2014/main" id="{AEA63EED-6F4D-464D-ACB8-749995B59556}"/>
              </a:ext>
            </a:extLst>
          </p:cNvPr>
          <p:cNvSpPr/>
          <p:nvPr/>
        </p:nvSpPr>
        <p:spPr>
          <a:xfrm>
            <a:off x="3941204" y="4037550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9324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5352;p46">
            <a:extLst>
              <a:ext uri="{FF2B5EF4-FFF2-40B4-BE49-F238E27FC236}">
                <a16:creationId xmlns:a16="http://schemas.microsoft.com/office/drawing/2014/main" id="{477852CF-CF41-486A-8C2E-D0FC63194DBC}"/>
              </a:ext>
            </a:extLst>
          </p:cNvPr>
          <p:cNvGrpSpPr/>
          <p:nvPr/>
        </p:nvGrpSpPr>
        <p:grpSpPr>
          <a:xfrm>
            <a:off x="2382769" y="1495936"/>
            <a:ext cx="350275" cy="347935"/>
            <a:chOff x="-59470075" y="3308975"/>
            <a:chExt cx="318200" cy="316075"/>
          </a:xfrm>
          <a:solidFill>
            <a:srgbClr val="FF0000"/>
          </a:solidFill>
        </p:grpSpPr>
        <p:sp>
          <p:nvSpPr>
            <p:cNvPr id="96" name="Google Shape;5353;p46">
              <a:extLst>
                <a:ext uri="{FF2B5EF4-FFF2-40B4-BE49-F238E27FC236}">
                  <a16:creationId xmlns:a16="http://schemas.microsoft.com/office/drawing/2014/main" id="{E4CCE6BE-57A5-4502-9CD3-64385DF80F0C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354;p46">
              <a:extLst>
                <a:ext uri="{FF2B5EF4-FFF2-40B4-BE49-F238E27FC236}">
                  <a16:creationId xmlns:a16="http://schemas.microsoft.com/office/drawing/2014/main" id="{2E6E4DFC-9943-4E8D-8838-FEC8C37EF672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355;p46">
              <a:extLst>
                <a:ext uri="{FF2B5EF4-FFF2-40B4-BE49-F238E27FC236}">
                  <a16:creationId xmlns:a16="http://schemas.microsoft.com/office/drawing/2014/main" id="{FCD9AC6F-3DB3-4B7B-A9BA-7089A262978C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56;p46">
              <a:extLst>
                <a:ext uri="{FF2B5EF4-FFF2-40B4-BE49-F238E27FC236}">
                  <a16:creationId xmlns:a16="http://schemas.microsoft.com/office/drawing/2014/main" id="{A6B58F85-BEB4-4997-8DB7-3D5E381D6A8B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357;p46">
              <a:extLst>
                <a:ext uri="{FF2B5EF4-FFF2-40B4-BE49-F238E27FC236}">
                  <a16:creationId xmlns:a16="http://schemas.microsoft.com/office/drawing/2014/main" id="{9D52710C-A1A1-40F9-A046-75F6BE9CCE51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358;p46">
              <a:extLst>
                <a:ext uri="{FF2B5EF4-FFF2-40B4-BE49-F238E27FC236}">
                  <a16:creationId xmlns:a16="http://schemas.microsoft.com/office/drawing/2014/main" id="{587FDBB2-E517-46F5-ADEF-19C6A6E60ABB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359;p46">
              <a:extLst>
                <a:ext uri="{FF2B5EF4-FFF2-40B4-BE49-F238E27FC236}">
                  <a16:creationId xmlns:a16="http://schemas.microsoft.com/office/drawing/2014/main" id="{C3432BE8-4C99-4171-AEDB-197E619909DD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60;p46">
              <a:extLst>
                <a:ext uri="{FF2B5EF4-FFF2-40B4-BE49-F238E27FC236}">
                  <a16:creationId xmlns:a16="http://schemas.microsoft.com/office/drawing/2014/main" id="{D754AA09-AD0E-4A77-9B86-3BFD2C3FD48D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361;p46">
              <a:extLst>
                <a:ext uri="{FF2B5EF4-FFF2-40B4-BE49-F238E27FC236}">
                  <a16:creationId xmlns:a16="http://schemas.microsoft.com/office/drawing/2014/main" id="{9F38B703-C029-4014-9E2D-8E259F19D7A1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5483;p46">
            <a:extLst>
              <a:ext uri="{FF2B5EF4-FFF2-40B4-BE49-F238E27FC236}">
                <a16:creationId xmlns:a16="http://schemas.microsoft.com/office/drawing/2014/main" id="{3BB396E5-3937-44BA-9979-221A81C53B71}"/>
              </a:ext>
            </a:extLst>
          </p:cNvPr>
          <p:cNvSpPr/>
          <p:nvPr/>
        </p:nvSpPr>
        <p:spPr>
          <a:xfrm>
            <a:off x="1434874" y="4010224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9324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993;p34">
            <a:extLst>
              <a:ext uri="{FF2B5EF4-FFF2-40B4-BE49-F238E27FC236}">
                <a16:creationId xmlns:a16="http://schemas.microsoft.com/office/drawing/2014/main" id="{C9BA4C0E-DB9A-4EAA-9CC7-43A0F7A2AF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3008" y="2155949"/>
            <a:ext cx="1916356" cy="15665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993;p34">
            <a:extLst>
              <a:ext uri="{FF2B5EF4-FFF2-40B4-BE49-F238E27FC236}">
                <a16:creationId xmlns:a16="http://schemas.microsoft.com/office/drawing/2014/main" id="{6F5B9C13-CD28-44F9-A6D4-B9691B58A38A}"/>
              </a:ext>
            </a:extLst>
          </p:cNvPr>
          <p:cNvCxnSpPr>
            <a:cxnSpLocks/>
          </p:cNvCxnSpPr>
          <p:nvPr/>
        </p:nvCxnSpPr>
        <p:spPr>
          <a:xfrm rot="5400000">
            <a:off x="1802024" y="2086790"/>
            <a:ext cx="2220156" cy="1976160"/>
          </a:xfrm>
          <a:prstGeom prst="bentConnector3">
            <a:avLst>
              <a:gd name="adj1" fmla="val 65592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70" name="Google Shape;4806;p45">
            <a:extLst>
              <a:ext uri="{FF2B5EF4-FFF2-40B4-BE49-F238E27FC236}">
                <a16:creationId xmlns:a16="http://schemas.microsoft.com/office/drawing/2014/main" id="{FAA75E71-9C88-4FF7-B7E0-AD6D229E67DC}"/>
              </a:ext>
            </a:extLst>
          </p:cNvPr>
          <p:cNvGrpSpPr/>
          <p:nvPr/>
        </p:nvGrpSpPr>
        <p:grpSpPr>
          <a:xfrm>
            <a:off x="3019072" y="2046692"/>
            <a:ext cx="359026" cy="359026"/>
            <a:chOff x="2678350" y="4992125"/>
            <a:chExt cx="481825" cy="481825"/>
          </a:xfrm>
          <a:solidFill>
            <a:srgbClr val="0070C0"/>
          </a:solidFill>
        </p:grpSpPr>
        <p:sp>
          <p:nvSpPr>
            <p:cNvPr id="171" name="Google Shape;4807;p45">
              <a:extLst>
                <a:ext uri="{FF2B5EF4-FFF2-40B4-BE49-F238E27FC236}">
                  <a16:creationId xmlns:a16="http://schemas.microsoft.com/office/drawing/2014/main" id="{A661D8AE-11F9-4342-B66C-1D505D7CAB6A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4808;p45">
              <a:extLst>
                <a:ext uri="{FF2B5EF4-FFF2-40B4-BE49-F238E27FC236}">
                  <a16:creationId xmlns:a16="http://schemas.microsoft.com/office/drawing/2014/main" id="{B36DDAFC-22B7-4799-A930-B842EB794863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4809;p45">
              <a:extLst>
                <a:ext uri="{FF2B5EF4-FFF2-40B4-BE49-F238E27FC236}">
                  <a16:creationId xmlns:a16="http://schemas.microsoft.com/office/drawing/2014/main" id="{66F29266-7AEE-40C8-9D2E-00FE031636C3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4" name="Google Shape;5459;p46">
            <a:extLst>
              <a:ext uri="{FF2B5EF4-FFF2-40B4-BE49-F238E27FC236}">
                <a16:creationId xmlns:a16="http://schemas.microsoft.com/office/drawing/2014/main" id="{D5EF742F-79A8-40D4-B909-C7F6C8211131}"/>
              </a:ext>
            </a:extLst>
          </p:cNvPr>
          <p:cNvGrpSpPr/>
          <p:nvPr/>
        </p:nvGrpSpPr>
        <p:grpSpPr>
          <a:xfrm>
            <a:off x="3236218" y="4004262"/>
            <a:ext cx="350275" cy="349449"/>
            <a:chOff x="-62154300" y="3743950"/>
            <a:chExt cx="318200" cy="317450"/>
          </a:xfrm>
          <a:solidFill>
            <a:srgbClr val="00B050"/>
          </a:solidFill>
        </p:grpSpPr>
        <p:sp>
          <p:nvSpPr>
            <p:cNvPr id="175" name="Google Shape;5460;p46">
              <a:extLst>
                <a:ext uri="{FF2B5EF4-FFF2-40B4-BE49-F238E27FC236}">
                  <a16:creationId xmlns:a16="http://schemas.microsoft.com/office/drawing/2014/main" id="{66893680-C6D9-411F-B768-805144EE8BBB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61;p46">
              <a:extLst>
                <a:ext uri="{FF2B5EF4-FFF2-40B4-BE49-F238E27FC236}">
                  <a16:creationId xmlns:a16="http://schemas.microsoft.com/office/drawing/2014/main" id="{5C9ED6B2-5BB4-4D1B-8439-425314051DD5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7621;p51">
            <a:extLst>
              <a:ext uri="{FF2B5EF4-FFF2-40B4-BE49-F238E27FC236}">
                <a16:creationId xmlns:a16="http://schemas.microsoft.com/office/drawing/2014/main" id="{47376427-B4E3-43F4-8BF3-39C1761A68A8}"/>
              </a:ext>
            </a:extLst>
          </p:cNvPr>
          <p:cNvGrpSpPr/>
          <p:nvPr/>
        </p:nvGrpSpPr>
        <p:grpSpPr>
          <a:xfrm>
            <a:off x="526092" y="1566500"/>
            <a:ext cx="332229" cy="330448"/>
            <a:chOff x="-24353075" y="3891250"/>
            <a:chExt cx="293800" cy="292225"/>
          </a:xfrm>
          <a:solidFill>
            <a:schemeClr val="accent1"/>
          </a:solidFill>
        </p:grpSpPr>
        <p:sp>
          <p:nvSpPr>
            <p:cNvPr id="178" name="Google Shape;7622;p51">
              <a:extLst>
                <a:ext uri="{FF2B5EF4-FFF2-40B4-BE49-F238E27FC236}">
                  <a16:creationId xmlns:a16="http://schemas.microsoft.com/office/drawing/2014/main" id="{48FDD205-2CF3-40E4-B668-863E2283D3D4}"/>
                </a:ext>
              </a:extLst>
            </p:cNvPr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623;p51">
              <a:extLst>
                <a:ext uri="{FF2B5EF4-FFF2-40B4-BE49-F238E27FC236}">
                  <a16:creationId xmlns:a16="http://schemas.microsoft.com/office/drawing/2014/main" id="{E5459155-D805-481E-8E38-11F112903186}"/>
                </a:ext>
              </a:extLst>
            </p:cNvPr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4806;p45">
            <a:extLst>
              <a:ext uri="{FF2B5EF4-FFF2-40B4-BE49-F238E27FC236}">
                <a16:creationId xmlns:a16="http://schemas.microsoft.com/office/drawing/2014/main" id="{B94DEAE4-707C-48DD-9181-32300A5F3360}"/>
              </a:ext>
            </a:extLst>
          </p:cNvPr>
          <p:cNvGrpSpPr/>
          <p:nvPr/>
        </p:nvGrpSpPr>
        <p:grpSpPr>
          <a:xfrm>
            <a:off x="1159284" y="2079297"/>
            <a:ext cx="359026" cy="359026"/>
            <a:chOff x="2678350" y="4992125"/>
            <a:chExt cx="481825" cy="481825"/>
          </a:xfrm>
          <a:solidFill>
            <a:srgbClr val="0070C0"/>
          </a:solidFill>
        </p:grpSpPr>
        <p:sp>
          <p:nvSpPr>
            <p:cNvPr id="181" name="Google Shape;4807;p45">
              <a:extLst>
                <a:ext uri="{FF2B5EF4-FFF2-40B4-BE49-F238E27FC236}">
                  <a16:creationId xmlns:a16="http://schemas.microsoft.com/office/drawing/2014/main" id="{D72B10ED-CA74-4380-A21F-A20B2557F290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4808;p45">
              <a:extLst>
                <a:ext uri="{FF2B5EF4-FFF2-40B4-BE49-F238E27FC236}">
                  <a16:creationId xmlns:a16="http://schemas.microsoft.com/office/drawing/2014/main" id="{66AE870B-2E25-4F83-A6F2-C6D001018119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" name="Google Shape;4809;p45">
              <a:extLst>
                <a:ext uri="{FF2B5EF4-FFF2-40B4-BE49-F238E27FC236}">
                  <a16:creationId xmlns:a16="http://schemas.microsoft.com/office/drawing/2014/main" id="{8012051E-7613-48CC-AA4F-FC7368B5AF76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" name="Google Shape;5459;p46">
            <a:extLst>
              <a:ext uri="{FF2B5EF4-FFF2-40B4-BE49-F238E27FC236}">
                <a16:creationId xmlns:a16="http://schemas.microsoft.com/office/drawing/2014/main" id="{FFB899EE-798D-4A20-8C6D-74B7CADB8B83}"/>
              </a:ext>
            </a:extLst>
          </p:cNvPr>
          <p:cNvGrpSpPr/>
          <p:nvPr/>
        </p:nvGrpSpPr>
        <p:grpSpPr>
          <a:xfrm>
            <a:off x="2068722" y="3956421"/>
            <a:ext cx="350275" cy="349449"/>
            <a:chOff x="-62154300" y="3743950"/>
            <a:chExt cx="318200" cy="317450"/>
          </a:xfrm>
          <a:solidFill>
            <a:srgbClr val="00B050"/>
          </a:solidFill>
        </p:grpSpPr>
        <p:sp>
          <p:nvSpPr>
            <p:cNvPr id="185" name="Google Shape;5460;p46">
              <a:extLst>
                <a:ext uri="{FF2B5EF4-FFF2-40B4-BE49-F238E27FC236}">
                  <a16:creationId xmlns:a16="http://schemas.microsoft.com/office/drawing/2014/main" id="{CAE77E0A-31AE-415B-99FE-1B7929C64515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461;p46">
              <a:extLst>
                <a:ext uri="{FF2B5EF4-FFF2-40B4-BE49-F238E27FC236}">
                  <a16:creationId xmlns:a16="http://schemas.microsoft.com/office/drawing/2014/main" id="{E9E82CE9-7EE0-4D32-AE9B-A66788BB5F2C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8378;p53">
            <a:extLst>
              <a:ext uri="{FF2B5EF4-FFF2-40B4-BE49-F238E27FC236}">
                <a16:creationId xmlns:a16="http://schemas.microsoft.com/office/drawing/2014/main" id="{09B21C23-13B5-42F3-B197-E3C889B44A49}"/>
              </a:ext>
            </a:extLst>
          </p:cNvPr>
          <p:cNvGrpSpPr/>
          <p:nvPr/>
        </p:nvGrpSpPr>
        <p:grpSpPr>
          <a:xfrm>
            <a:off x="1994727" y="2846159"/>
            <a:ext cx="360324" cy="359025"/>
            <a:chOff x="-13947000" y="3212800"/>
            <a:chExt cx="353675" cy="352400"/>
          </a:xfrm>
          <a:solidFill>
            <a:srgbClr val="9C8D84"/>
          </a:solidFill>
        </p:grpSpPr>
        <p:sp>
          <p:nvSpPr>
            <p:cNvPr id="188" name="Google Shape;8379;p53">
              <a:extLst>
                <a:ext uri="{FF2B5EF4-FFF2-40B4-BE49-F238E27FC236}">
                  <a16:creationId xmlns:a16="http://schemas.microsoft.com/office/drawing/2014/main" id="{DD121A31-3D14-490D-80C1-69C1941856DB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380;p53">
              <a:extLst>
                <a:ext uri="{FF2B5EF4-FFF2-40B4-BE49-F238E27FC236}">
                  <a16:creationId xmlns:a16="http://schemas.microsoft.com/office/drawing/2014/main" id="{54EDE572-5D47-4BDE-A8F3-2D42DC99A804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8378;p53">
            <a:extLst>
              <a:ext uri="{FF2B5EF4-FFF2-40B4-BE49-F238E27FC236}">
                <a16:creationId xmlns:a16="http://schemas.microsoft.com/office/drawing/2014/main" id="{516FCD78-1269-4AEC-BBCC-84AC67E87F3D}"/>
              </a:ext>
            </a:extLst>
          </p:cNvPr>
          <p:cNvGrpSpPr/>
          <p:nvPr/>
        </p:nvGrpSpPr>
        <p:grpSpPr>
          <a:xfrm>
            <a:off x="609135" y="2846159"/>
            <a:ext cx="360324" cy="359025"/>
            <a:chOff x="-13947000" y="3212800"/>
            <a:chExt cx="353675" cy="352400"/>
          </a:xfrm>
          <a:solidFill>
            <a:srgbClr val="9C8D84"/>
          </a:solidFill>
        </p:grpSpPr>
        <p:sp>
          <p:nvSpPr>
            <p:cNvPr id="191" name="Google Shape;8379;p53">
              <a:extLst>
                <a:ext uri="{FF2B5EF4-FFF2-40B4-BE49-F238E27FC236}">
                  <a16:creationId xmlns:a16="http://schemas.microsoft.com/office/drawing/2014/main" id="{449CF8B8-7528-4F12-B8B1-CF0B770CDF32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380;p53">
              <a:extLst>
                <a:ext uri="{FF2B5EF4-FFF2-40B4-BE49-F238E27FC236}">
                  <a16:creationId xmlns:a16="http://schemas.microsoft.com/office/drawing/2014/main" id="{52D7548A-A214-4EC9-94BA-A21867C1A245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442;p27">
            <a:extLst>
              <a:ext uri="{FF2B5EF4-FFF2-40B4-BE49-F238E27FC236}">
                <a16:creationId xmlns:a16="http://schemas.microsoft.com/office/drawing/2014/main" id="{3691AB43-C8C1-42AE-84F3-599589FBC605}"/>
              </a:ext>
            </a:extLst>
          </p:cNvPr>
          <p:cNvSpPr/>
          <p:nvPr/>
        </p:nvSpPr>
        <p:spPr>
          <a:xfrm rot="10800000">
            <a:off x="4624326" y="3499015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552;p27">
            <a:extLst>
              <a:ext uri="{FF2B5EF4-FFF2-40B4-BE49-F238E27FC236}">
                <a16:creationId xmlns:a16="http://schemas.microsoft.com/office/drawing/2014/main" id="{C9202608-73DA-4696-8030-672927620365}"/>
              </a:ext>
            </a:extLst>
          </p:cNvPr>
          <p:cNvSpPr txBox="1">
            <a:spLocks/>
          </p:cNvSpPr>
          <p:nvPr/>
        </p:nvSpPr>
        <p:spPr>
          <a:xfrm>
            <a:off x="4659350" y="3658806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Стоками являются заведения различных категорий. </a:t>
            </a:r>
          </a:p>
        </p:txBody>
      </p:sp>
    </p:spTree>
    <p:extLst>
      <p:ext uri="{BB962C8B-B14F-4D97-AF65-F5344CB8AC3E}">
        <p14:creationId xmlns:p14="http://schemas.microsoft.com/office/powerpoint/2010/main" val="292778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14955-8742-452E-B6EB-76F0497B8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мультиагентной</a:t>
            </a:r>
            <a:r>
              <a:rPr lang="ru-RU" dirty="0"/>
              <a:t> среды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0778A6-75C2-49B9-A683-D4B9C2D1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381779"/>
            <a:ext cx="4115877" cy="34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oogle Shape;5352;p46">
            <a:extLst>
              <a:ext uri="{FF2B5EF4-FFF2-40B4-BE49-F238E27FC236}">
                <a16:creationId xmlns:a16="http://schemas.microsoft.com/office/drawing/2014/main" id="{112625A7-BDD1-490B-958E-14978E474F89}"/>
              </a:ext>
            </a:extLst>
          </p:cNvPr>
          <p:cNvGrpSpPr/>
          <p:nvPr/>
        </p:nvGrpSpPr>
        <p:grpSpPr>
          <a:xfrm>
            <a:off x="3725044" y="1482334"/>
            <a:ext cx="350275" cy="347935"/>
            <a:chOff x="-59470075" y="3308975"/>
            <a:chExt cx="318200" cy="316075"/>
          </a:xfrm>
          <a:solidFill>
            <a:srgbClr val="FF0000"/>
          </a:solidFill>
        </p:grpSpPr>
        <p:sp>
          <p:nvSpPr>
            <p:cNvPr id="73" name="Google Shape;5353;p46">
              <a:extLst>
                <a:ext uri="{FF2B5EF4-FFF2-40B4-BE49-F238E27FC236}">
                  <a16:creationId xmlns:a16="http://schemas.microsoft.com/office/drawing/2014/main" id="{EBB85909-7679-4928-8A5A-5786797E44C6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54;p46">
              <a:extLst>
                <a:ext uri="{FF2B5EF4-FFF2-40B4-BE49-F238E27FC236}">
                  <a16:creationId xmlns:a16="http://schemas.microsoft.com/office/drawing/2014/main" id="{C2E4AB07-EB4F-4C00-AEA9-453EB4394824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55;p46">
              <a:extLst>
                <a:ext uri="{FF2B5EF4-FFF2-40B4-BE49-F238E27FC236}">
                  <a16:creationId xmlns:a16="http://schemas.microsoft.com/office/drawing/2014/main" id="{ED36A7D0-4359-4AAB-AC9E-6A8E7C3FBD7C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56;p46">
              <a:extLst>
                <a:ext uri="{FF2B5EF4-FFF2-40B4-BE49-F238E27FC236}">
                  <a16:creationId xmlns:a16="http://schemas.microsoft.com/office/drawing/2014/main" id="{C447176A-AB52-4A3D-8A0F-C052510C4A1A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57;p46">
              <a:extLst>
                <a:ext uri="{FF2B5EF4-FFF2-40B4-BE49-F238E27FC236}">
                  <a16:creationId xmlns:a16="http://schemas.microsoft.com/office/drawing/2014/main" id="{D288C76D-45BD-42EA-9321-22332E8B9E7C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58;p46">
              <a:extLst>
                <a:ext uri="{FF2B5EF4-FFF2-40B4-BE49-F238E27FC236}">
                  <a16:creationId xmlns:a16="http://schemas.microsoft.com/office/drawing/2014/main" id="{AAC8F5D4-5D3F-4E2A-AAFC-071FB8A0506A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59;p46">
              <a:extLst>
                <a:ext uri="{FF2B5EF4-FFF2-40B4-BE49-F238E27FC236}">
                  <a16:creationId xmlns:a16="http://schemas.microsoft.com/office/drawing/2014/main" id="{D9A852DC-24D0-4A19-8022-8166A477FFB3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60;p46">
              <a:extLst>
                <a:ext uri="{FF2B5EF4-FFF2-40B4-BE49-F238E27FC236}">
                  <a16:creationId xmlns:a16="http://schemas.microsoft.com/office/drawing/2014/main" id="{77E82BCF-F448-4BE1-BCC9-D9B5401291D3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61;p46">
              <a:extLst>
                <a:ext uri="{FF2B5EF4-FFF2-40B4-BE49-F238E27FC236}">
                  <a16:creationId xmlns:a16="http://schemas.microsoft.com/office/drawing/2014/main" id="{01B76401-F66B-461B-8F4A-3A12EF0003F2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5483;p46">
            <a:extLst>
              <a:ext uri="{FF2B5EF4-FFF2-40B4-BE49-F238E27FC236}">
                <a16:creationId xmlns:a16="http://schemas.microsoft.com/office/drawing/2014/main" id="{CD3F7357-588E-4B9D-A308-F95BB5D881DD}"/>
              </a:ext>
            </a:extLst>
          </p:cNvPr>
          <p:cNvSpPr/>
          <p:nvPr/>
        </p:nvSpPr>
        <p:spPr>
          <a:xfrm>
            <a:off x="3941204" y="4037550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9324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5352;p46">
            <a:extLst>
              <a:ext uri="{FF2B5EF4-FFF2-40B4-BE49-F238E27FC236}">
                <a16:creationId xmlns:a16="http://schemas.microsoft.com/office/drawing/2014/main" id="{1E4EEDF7-8343-435E-8255-F24DA48D13F1}"/>
              </a:ext>
            </a:extLst>
          </p:cNvPr>
          <p:cNvGrpSpPr/>
          <p:nvPr/>
        </p:nvGrpSpPr>
        <p:grpSpPr>
          <a:xfrm>
            <a:off x="2382769" y="1495936"/>
            <a:ext cx="350275" cy="347935"/>
            <a:chOff x="-59470075" y="3308975"/>
            <a:chExt cx="318200" cy="316075"/>
          </a:xfrm>
          <a:solidFill>
            <a:srgbClr val="FF0000"/>
          </a:solidFill>
        </p:grpSpPr>
        <p:sp>
          <p:nvSpPr>
            <p:cNvPr id="104" name="Google Shape;5353;p46">
              <a:extLst>
                <a:ext uri="{FF2B5EF4-FFF2-40B4-BE49-F238E27FC236}">
                  <a16:creationId xmlns:a16="http://schemas.microsoft.com/office/drawing/2014/main" id="{4D998678-DE00-4D40-AC0F-79E2C5B44633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54;p46">
              <a:extLst>
                <a:ext uri="{FF2B5EF4-FFF2-40B4-BE49-F238E27FC236}">
                  <a16:creationId xmlns:a16="http://schemas.microsoft.com/office/drawing/2014/main" id="{03D97590-F712-4E1B-8A5D-B1E595166C1E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355;p46">
              <a:extLst>
                <a:ext uri="{FF2B5EF4-FFF2-40B4-BE49-F238E27FC236}">
                  <a16:creationId xmlns:a16="http://schemas.microsoft.com/office/drawing/2014/main" id="{44EB6EC0-31E1-4915-A6A8-38605ACB8DF7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356;p46">
              <a:extLst>
                <a:ext uri="{FF2B5EF4-FFF2-40B4-BE49-F238E27FC236}">
                  <a16:creationId xmlns:a16="http://schemas.microsoft.com/office/drawing/2014/main" id="{73938D81-CCE2-4532-A39F-67CCD1530FDD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357;p46">
              <a:extLst>
                <a:ext uri="{FF2B5EF4-FFF2-40B4-BE49-F238E27FC236}">
                  <a16:creationId xmlns:a16="http://schemas.microsoft.com/office/drawing/2014/main" id="{6F3D28CD-7AC4-487C-81F7-FBEC2E779625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358;p46">
              <a:extLst>
                <a:ext uri="{FF2B5EF4-FFF2-40B4-BE49-F238E27FC236}">
                  <a16:creationId xmlns:a16="http://schemas.microsoft.com/office/drawing/2014/main" id="{77BD2881-99D6-4AC9-82F9-9D11E5A4A1B9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359;p46">
              <a:extLst>
                <a:ext uri="{FF2B5EF4-FFF2-40B4-BE49-F238E27FC236}">
                  <a16:creationId xmlns:a16="http://schemas.microsoft.com/office/drawing/2014/main" id="{99D47622-C3FA-4AE6-B8BF-490C01B24B2F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360;p46">
              <a:extLst>
                <a:ext uri="{FF2B5EF4-FFF2-40B4-BE49-F238E27FC236}">
                  <a16:creationId xmlns:a16="http://schemas.microsoft.com/office/drawing/2014/main" id="{89D46007-E583-400C-A79D-EDBF354F92B2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361;p46">
              <a:extLst>
                <a:ext uri="{FF2B5EF4-FFF2-40B4-BE49-F238E27FC236}">
                  <a16:creationId xmlns:a16="http://schemas.microsoft.com/office/drawing/2014/main" id="{2840E353-2B48-41F7-A2C5-26B6CFE5E0B4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5483;p46">
            <a:extLst>
              <a:ext uri="{FF2B5EF4-FFF2-40B4-BE49-F238E27FC236}">
                <a16:creationId xmlns:a16="http://schemas.microsoft.com/office/drawing/2014/main" id="{6F02E761-BBB0-42F2-9BF0-31A391366476}"/>
              </a:ext>
            </a:extLst>
          </p:cNvPr>
          <p:cNvSpPr/>
          <p:nvPr/>
        </p:nvSpPr>
        <p:spPr>
          <a:xfrm>
            <a:off x="1434874" y="4010224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9324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993;p34">
            <a:extLst>
              <a:ext uri="{FF2B5EF4-FFF2-40B4-BE49-F238E27FC236}">
                <a16:creationId xmlns:a16="http://schemas.microsoft.com/office/drawing/2014/main" id="{55D8009B-1553-4788-90ED-4406D6C2B0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3008" y="2155949"/>
            <a:ext cx="1916356" cy="15665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5" name="Google Shape;993;p34">
            <a:extLst>
              <a:ext uri="{FF2B5EF4-FFF2-40B4-BE49-F238E27FC236}">
                <a16:creationId xmlns:a16="http://schemas.microsoft.com/office/drawing/2014/main" id="{D0AACFE5-24E4-4B4F-9605-0457712FCBE4}"/>
              </a:ext>
            </a:extLst>
          </p:cNvPr>
          <p:cNvCxnSpPr>
            <a:cxnSpLocks/>
          </p:cNvCxnSpPr>
          <p:nvPr/>
        </p:nvCxnSpPr>
        <p:spPr>
          <a:xfrm rot="5400000">
            <a:off x="1802024" y="2086790"/>
            <a:ext cx="2220156" cy="1976160"/>
          </a:xfrm>
          <a:prstGeom prst="bentConnector3">
            <a:avLst>
              <a:gd name="adj1" fmla="val 65592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9" name="Google Shape;5808;p47">
            <a:extLst>
              <a:ext uri="{FF2B5EF4-FFF2-40B4-BE49-F238E27FC236}">
                <a16:creationId xmlns:a16="http://schemas.microsoft.com/office/drawing/2014/main" id="{56B94B4F-449D-40E5-8F39-797D768305A3}"/>
              </a:ext>
            </a:extLst>
          </p:cNvPr>
          <p:cNvGrpSpPr/>
          <p:nvPr/>
        </p:nvGrpSpPr>
        <p:grpSpPr>
          <a:xfrm>
            <a:off x="6138183" y="2230668"/>
            <a:ext cx="258069" cy="336702"/>
            <a:chOff x="-52005775" y="3208025"/>
            <a:chExt cx="244175" cy="318575"/>
          </a:xfrm>
          <a:solidFill>
            <a:schemeClr val="bg1"/>
          </a:solidFill>
        </p:grpSpPr>
        <p:sp>
          <p:nvSpPr>
            <p:cNvPr id="120" name="Google Shape;5809;p47">
              <a:extLst>
                <a:ext uri="{FF2B5EF4-FFF2-40B4-BE49-F238E27FC236}">
                  <a16:creationId xmlns:a16="http://schemas.microsoft.com/office/drawing/2014/main" id="{4D15DBEE-CD7C-47BE-AA75-586231D21D10}"/>
                </a:ext>
              </a:extLst>
            </p:cNvPr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10;p47">
              <a:extLst>
                <a:ext uri="{FF2B5EF4-FFF2-40B4-BE49-F238E27FC236}">
                  <a16:creationId xmlns:a16="http://schemas.microsoft.com/office/drawing/2014/main" id="{8D8D6337-D332-4018-976B-CC7CBEB7D486}"/>
                </a:ext>
              </a:extLst>
            </p:cNvPr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11;p47">
              <a:extLst>
                <a:ext uri="{FF2B5EF4-FFF2-40B4-BE49-F238E27FC236}">
                  <a16:creationId xmlns:a16="http://schemas.microsoft.com/office/drawing/2014/main" id="{5590E7BF-7CE9-4AA7-84AD-5938CB59EE47}"/>
                </a:ext>
              </a:extLst>
            </p:cNvPr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12;p47">
              <a:extLst>
                <a:ext uri="{FF2B5EF4-FFF2-40B4-BE49-F238E27FC236}">
                  <a16:creationId xmlns:a16="http://schemas.microsoft.com/office/drawing/2014/main" id="{A3F46ABD-1249-40AC-9E13-8EF2A01ABE84}"/>
                </a:ext>
              </a:extLst>
            </p:cNvPr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813;p47">
              <a:extLst>
                <a:ext uri="{FF2B5EF4-FFF2-40B4-BE49-F238E27FC236}">
                  <a16:creationId xmlns:a16="http://schemas.microsoft.com/office/drawing/2014/main" id="{71852815-E9B2-47B2-8E39-CCD4D3CA196E}"/>
                </a:ext>
              </a:extLst>
            </p:cNvPr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814;p47">
              <a:extLst>
                <a:ext uri="{FF2B5EF4-FFF2-40B4-BE49-F238E27FC236}">
                  <a16:creationId xmlns:a16="http://schemas.microsoft.com/office/drawing/2014/main" id="{43C3D2AC-D745-4960-8D62-6D8A22448944}"/>
                </a:ext>
              </a:extLst>
            </p:cNvPr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815;p47">
              <a:extLst>
                <a:ext uri="{FF2B5EF4-FFF2-40B4-BE49-F238E27FC236}">
                  <a16:creationId xmlns:a16="http://schemas.microsoft.com/office/drawing/2014/main" id="{BF90AE34-0AAF-47DD-BF4F-9D17330B66B1}"/>
                </a:ext>
              </a:extLst>
            </p:cNvPr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816;p47">
              <a:extLst>
                <a:ext uri="{FF2B5EF4-FFF2-40B4-BE49-F238E27FC236}">
                  <a16:creationId xmlns:a16="http://schemas.microsoft.com/office/drawing/2014/main" id="{6FB8D929-2D8F-4A4C-B69B-18F519A64C80}"/>
                </a:ext>
              </a:extLst>
            </p:cNvPr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17;p47">
              <a:extLst>
                <a:ext uri="{FF2B5EF4-FFF2-40B4-BE49-F238E27FC236}">
                  <a16:creationId xmlns:a16="http://schemas.microsoft.com/office/drawing/2014/main" id="{887ED9B8-6509-4E73-BAD0-B0F790F0B397}"/>
                </a:ext>
              </a:extLst>
            </p:cNvPr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18;p47">
              <a:extLst>
                <a:ext uri="{FF2B5EF4-FFF2-40B4-BE49-F238E27FC236}">
                  <a16:creationId xmlns:a16="http://schemas.microsoft.com/office/drawing/2014/main" id="{81CF839C-F937-4590-A63D-78B9403C9C05}"/>
                </a:ext>
              </a:extLst>
            </p:cNvPr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19;p47">
              <a:extLst>
                <a:ext uri="{FF2B5EF4-FFF2-40B4-BE49-F238E27FC236}">
                  <a16:creationId xmlns:a16="http://schemas.microsoft.com/office/drawing/2014/main" id="{3C5F6538-139F-45F9-A681-31F69230F652}"/>
                </a:ext>
              </a:extLst>
            </p:cNvPr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5837;p47">
            <a:extLst>
              <a:ext uri="{FF2B5EF4-FFF2-40B4-BE49-F238E27FC236}">
                <a16:creationId xmlns:a16="http://schemas.microsoft.com/office/drawing/2014/main" id="{25D7FE59-1E7B-42B6-86B9-2240D4079341}"/>
              </a:ext>
            </a:extLst>
          </p:cNvPr>
          <p:cNvGrpSpPr/>
          <p:nvPr/>
        </p:nvGrpSpPr>
        <p:grpSpPr>
          <a:xfrm>
            <a:off x="5742080" y="2232410"/>
            <a:ext cx="295536" cy="337178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132" name="Google Shape;5838;p47">
              <a:extLst>
                <a:ext uri="{FF2B5EF4-FFF2-40B4-BE49-F238E27FC236}">
                  <a16:creationId xmlns:a16="http://schemas.microsoft.com/office/drawing/2014/main" id="{4AECC462-7628-49D5-9483-41F610137FA6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39;p47">
              <a:extLst>
                <a:ext uri="{FF2B5EF4-FFF2-40B4-BE49-F238E27FC236}">
                  <a16:creationId xmlns:a16="http://schemas.microsoft.com/office/drawing/2014/main" id="{1370EB24-7CA3-44C6-BDEC-E3E89A8D0B80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40;p47">
              <a:extLst>
                <a:ext uri="{FF2B5EF4-FFF2-40B4-BE49-F238E27FC236}">
                  <a16:creationId xmlns:a16="http://schemas.microsoft.com/office/drawing/2014/main" id="{C121D10D-CB2E-4FAB-AA41-4CA33A898FD8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1;p47">
              <a:extLst>
                <a:ext uri="{FF2B5EF4-FFF2-40B4-BE49-F238E27FC236}">
                  <a16:creationId xmlns:a16="http://schemas.microsoft.com/office/drawing/2014/main" id="{67CC4A97-3892-4B3C-B09B-E8A5EDD249D3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5899;p47">
            <a:extLst>
              <a:ext uri="{FF2B5EF4-FFF2-40B4-BE49-F238E27FC236}">
                <a16:creationId xmlns:a16="http://schemas.microsoft.com/office/drawing/2014/main" id="{0D421887-4D61-445B-B360-2B37333E515F}"/>
              </a:ext>
            </a:extLst>
          </p:cNvPr>
          <p:cNvGrpSpPr/>
          <p:nvPr/>
        </p:nvGrpSpPr>
        <p:grpSpPr>
          <a:xfrm>
            <a:off x="5268076" y="2234921"/>
            <a:ext cx="336332" cy="334667"/>
            <a:chOff x="-55202750" y="3198925"/>
            <a:chExt cx="318225" cy="316650"/>
          </a:xfrm>
          <a:solidFill>
            <a:schemeClr val="bg1"/>
          </a:solidFill>
        </p:grpSpPr>
        <p:sp>
          <p:nvSpPr>
            <p:cNvPr id="137" name="Google Shape;5900;p47">
              <a:extLst>
                <a:ext uri="{FF2B5EF4-FFF2-40B4-BE49-F238E27FC236}">
                  <a16:creationId xmlns:a16="http://schemas.microsoft.com/office/drawing/2014/main" id="{38458188-B2CE-491F-97B5-A86D9CCD3702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901;p47">
              <a:extLst>
                <a:ext uri="{FF2B5EF4-FFF2-40B4-BE49-F238E27FC236}">
                  <a16:creationId xmlns:a16="http://schemas.microsoft.com/office/drawing/2014/main" id="{E2397E2A-5B5A-4644-A5D9-B73C39551F3D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5945;p47">
            <a:extLst>
              <a:ext uri="{FF2B5EF4-FFF2-40B4-BE49-F238E27FC236}">
                <a16:creationId xmlns:a16="http://schemas.microsoft.com/office/drawing/2014/main" id="{05657FDD-46B0-456C-8BE1-22736C36C3C6}"/>
              </a:ext>
            </a:extLst>
          </p:cNvPr>
          <p:cNvGrpSpPr/>
          <p:nvPr/>
        </p:nvGrpSpPr>
        <p:grpSpPr>
          <a:xfrm>
            <a:off x="4879976" y="2218880"/>
            <a:ext cx="295536" cy="337151"/>
            <a:chOff x="-56766175" y="3198925"/>
            <a:chExt cx="279625" cy="319000"/>
          </a:xfrm>
          <a:solidFill>
            <a:schemeClr val="bg1"/>
          </a:solidFill>
        </p:grpSpPr>
        <p:sp>
          <p:nvSpPr>
            <p:cNvPr id="140" name="Google Shape;5946;p47">
              <a:extLst>
                <a:ext uri="{FF2B5EF4-FFF2-40B4-BE49-F238E27FC236}">
                  <a16:creationId xmlns:a16="http://schemas.microsoft.com/office/drawing/2014/main" id="{90BE278C-3D7C-48E2-8BF0-65CE26D79A4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47;p47">
              <a:extLst>
                <a:ext uri="{FF2B5EF4-FFF2-40B4-BE49-F238E27FC236}">
                  <a16:creationId xmlns:a16="http://schemas.microsoft.com/office/drawing/2014/main" id="{850937BD-E85A-407D-AE32-C557E31227D2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48;p47">
              <a:extLst>
                <a:ext uri="{FF2B5EF4-FFF2-40B4-BE49-F238E27FC236}">
                  <a16:creationId xmlns:a16="http://schemas.microsoft.com/office/drawing/2014/main" id="{4441920F-4DF7-4109-87A6-A661916B7817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49;p47">
              <a:extLst>
                <a:ext uri="{FF2B5EF4-FFF2-40B4-BE49-F238E27FC236}">
                  <a16:creationId xmlns:a16="http://schemas.microsoft.com/office/drawing/2014/main" id="{9FD729A9-A0BC-4AE7-9721-54A91C767BA9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50;p47">
              <a:extLst>
                <a:ext uri="{FF2B5EF4-FFF2-40B4-BE49-F238E27FC236}">
                  <a16:creationId xmlns:a16="http://schemas.microsoft.com/office/drawing/2014/main" id="{37F8449E-C0DC-49C8-857C-2466744248B9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51;p47">
              <a:extLst>
                <a:ext uri="{FF2B5EF4-FFF2-40B4-BE49-F238E27FC236}">
                  <a16:creationId xmlns:a16="http://schemas.microsoft.com/office/drawing/2014/main" id="{445099BA-8EC3-43D1-8825-A1BA8BA3616C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2;p47">
              <a:extLst>
                <a:ext uri="{FF2B5EF4-FFF2-40B4-BE49-F238E27FC236}">
                  <a16:creationId xmlns:a16="http://schemas.microsoft.com/office/drawing/2014/main" id="{D25E9BA6-6FF5-44C8-8AB9-185EE70C78C5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6173;p48">
            <a:extLst>
              <a:ext uri="{FF2B5EF4-FFF2-40B4-BE49-F238E27FC236}">
                <a16:creationId xmlns:a16="http://schemas.microsoft.com/office/drawing/2014/main" id="{E8C4DCA9-E85F-471E-88BD-68B3263DEDE4}"/>
              </a:ext>
            </a:extLst>
          </p:cNvPr>
          <p:cNvGrpSpPr/>
          <p:nvPr/>
        </p:nvGrpSpPr>
        <p:grpSpPr>
          <a:xfrm>
            <a:off x="7226038" y="2231230"/>
            <a:ext cx="283944" cy="331959"/>
            <a:chOff x="-48237000" y="2342650"/>
            <a:chExt cx="256800" cy="300225"/>
          </a:xfrm>
          <a:solidFill>
            <a:srgbClr val="FFC000"/>
          </a:solidFill>
        </p:grpSpPr>
        <p:sp>
          <p:nvSpPr>
            <p:cNvPr id="148" name="Google Shape;6174;p48">
              <a:extLst>
                <a:ext uri="{FF2B5EF4-FFF2-40B4-BE49-F238E27FC236}">
                  <a16:creationId xmlns:a16="http://schemas.microsoft.com/office/drawing/2014/main" id="{CDB2A8AB-406A-4473-8565-DFA1A16C136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175;p48">
              <a:extLst>
                <a:ext uri="{FF2B5EF4-FFF2-40B4-BE49-F238E27FC236}">
                  <a16:creationId xmlns:a16="http://schemas.microsoft.com/office/drawing/2014/main" id="{D8F5DF12-A812-4DE6-948E-AF7EA6C2BCB5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176;p48">
              <a:extLst>
                <a:ext uri="{FF2B5EF4-FFF2-40B4-BE49-F238E27FC236}">
                  <a16:creationId xmlns:a16="http://schemas.microsoft.com/office/drawing/2014/main" id="{00A36DED-3449-4424-99A3-614067B8D3F1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6173;p48">
            <a:extLst>
              <a:ext uri="{FF2B5EF4-FFF2-40B4-BE49-F238E27FC236}">
                <a16:creationId xmlns:a16="http://schemas.microsoft.com/office/drawing/2014/main" id="{D8E017EA-FA6F-4D36-9A89-CFF484DD7E6F}"/>
              </a:ext>
            </a:extLst>
          </p:cNvPr>
          <p:cNvGrpSpPr/>
          <p:nvPr/>
        </p:nvGrpSpPr>
        <p:grpSpPr>
          <a:xfrm>
            <a:off x="7646198" y="2220083"/>
            <a:ext cx="283944" cy="331959"/>
            <a:chOff x="-48237000" y="2342650"/>
            <a:chExt cx="256800" cy="300225"/>
          </a:xfrm>
          <a:solidFill>
            <a:srgbClr val="92D050"/>
          </a:solidFill>
        </p:grpSpPr>
        <p:sp>
          <p:nvSpPr>
            <p:cNvPr id="152" name="Google Shape;6174;p48">
              <a:extLst>
                <a:ext uri="{FF2B5EF4-FFF2-40B4-BE49-F238E27FC236}">
                  <a16:creationId xmlns:a16="http://schemas.microsoft.com/office/drawing/2014/main" id="{13D8CA17-9014-43C5-848C-9485AC94E3B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175;p48">
              <a:extLst>
                <a:ext uri="{FF2B5EF4-FFF2-40B4-BE49-F238E27FC236}">
                  <a16:creationId xmlns:a16="http://schemas.microsoft.com/office/drawing/2014/main" id="{14597C13-EBB0-48AB-95E5-55F9ED1554A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176;p48">
              <a:extLst>
                <a:ext uri="{FF2B5EF4-FFF2-40B4-BE49-F238E27FC236}">
                  <a16:creationId xmlns:a16="http://schemas.microsoft.com/office/drawing/2014/main" id="{FAE04B97-260D-4DFA-9DEF-39D086C6BB0B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6173;p48">
            <a:extLst>
              <a:ext uri="{FF2B5EF4-FFF2-40B4-BE49-F238E27FC236}">
                <a16:creationId xmlns:a16="http://schemas.microsoft.com/office/drawing/2014/main" id="{48764CF5-102E-4067-97C8-10E954BFEE71}"/>
              </a:ext>
            </a:extLst>
          </p:cNvPr>
          <p:cNvGrpSpPr/>
          <p:nvPr/>
        </p:nvGrpSpPr>
        <p:grpSpPr>
          <a:xfrm>
            <a:off x="8066358" y="2220082"/>
            <a:ext cx="283944" cy="331959"/>
            <a:chOff x="-48237000" y="2342650"/>
            <a:chExt cx="256800" cy="300225"/>
          </a:xfrm>
          <a:solidFill>
            <a:srgbClr val="0070C0"/>
          </a:solidFill>
        </p:grpSpPr>
        <p:sp>
          <p:nvSpPr>
            <p:cNvPr id="156" name="Google Shape;6174;p48">
              <a:extLst>
                <a:ext uri="{FF2B5EF4-FFF2-40B4-BE49-F238E27FC236}">
                  <a16:creationId xmlns:a16="http://schemas.microsoft.com/office/drawing/2014/main" id="{65CA5A19-25E9-4F8C-BC88-C91346B5E25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175;p48">
              <a:extLst>
                <a:ext uri="{FF2B5EF4-FFF2-40B4-BE49-F238E27FC236}">
                  <a16:creationId xmlns:a16="http://schemas.microsoft.com/office/drawing/2014/main" id="{E4306A6A-3E4A-438E-A842-B0C1A9B18DCC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176;p48">
              <a:extLst>
                <a:ext uri="{FF2B5EF4-FFF2-40B4-BE49-F238E27FC236}">
                  <a16:creationId xmlns:a16="http://schemas.microsoft.com/office/drawing/2014/main" id="{1E1D3952-EEC8-4E15-8BDB-FDAFEC619C57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6173;p48">
            <a:extLst>
              <a:ext uri="{FF2B5EF4-FFF2-40B4-BE49-F238E27FC236}">
                <a16:creationId xmlns:a16="http://schemas.microsoft.com/office/drawing/2014/main" id="{041AB4D4-CC63-4FC1-B1AC-89A959C0C8AD}"/>
              </a:ext>
            </a:extLst>
          </p:cNvPr>
          <p:cNvGrpSpPr/>
          <p:nvPr/>
        </p:nvGrpSpPr>
        <p:grpSpPr>
          <a:xfrm>
            <a:off x="8486518" y="2226205"/>
            <a:ext cx="283944" cy="331959"/>
            <a:chOff x="-48237000" y="2342650"/>
            <a:chExt cx="256800" cy="300225"/>
          </a:xfrm>
          <a:solidFill>
            <a:srgbClr val="D8283A"/>
          </a:solidFill>
        </p:grpSpPr>
        <p:sp>
          <p:nvSpPr>
            <p:cNvPr id="160" name="Google Shape;6174;p48">
              <a:extLst>
                <a:ext uri="{FF2B5EF4-FFF2-40B4-BE49-F238E27FC236}">
                  <a16:creationId xmlns:a16="http://schemas.microsoft.com/office/drawing/2014/main" id="{6F9BD124-AE65-4355-8D34-EC354C04B2BD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175;p48">
              <a:extLst>
                <a:ext uri="{FF2B5EF4-FFF2-40B4-BE49-F238E27FC236}">
                  <a16:creationId xmlns:a16="http://schemas.microsoft.com/office/drawing/2014/main" id="{CBF1F225-6529-4CD9-8608-FE605CA04194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176;p48">
              <a:extLst>
                <a:ext uri="{FF2B5EF4-FFF2-40B4-BE49-F238E27FC236}">
                  <a16:creationId xmlns:a16="http://schemas.microsoft.com/office/drawing/2014/main" id="{10B9364C-241B-4B43-B348-485416C30A6F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4058;p44">
            <a:extLst>
              <a:ext uri="{FF2B5EF4-FFF2-40B4-BE49-F238E27FC236}">
                <a16:creationId xmlns:a16="http://schemas.microsoft.com/office/drawing/2014/main" id="{BE391267-1442-4E6D-9537-A6378234850A}"/>
              </a:ext>
            </a:extLst>
          </p:cNvPr>
          <p:cNvSpPr/>
          <p:nvPr/>
        </p:nvSpPr>
        <p:spPr>
          <a:xfrm>
            <a:off x="6645999" y="2226205"/>
            <a:ext cx="382832" cy="345545"/>
          </a:xfrm>
          <a:custGeom>
            <a:avLst/>
            <a:gdLst/>
            <a:ahLst/>
            <a:cxnLst/>
            <a:rect l="l" t="t" r="r" b="b"/>
            <a:pathLst>
              <a:path w="2655" h="2677" extrusionOk="0">
                <a:moveTo>
                  <a:pt x="1320" y="0"/>
                </a:moveTo>
                <a:lnTo>
                  <a:pt x="1320" y="751"/>
                </a:lnTo>
                <a:lnTo>
                  <a:pt x="0" y="751"/>
                </a:lnTo>
                <a:lnTo>
                  <a:pt x="0" y="1926"/>
                </a:lnTo>
                <a:lnTo>
                  <a:pt x="1320" y="1926"/>
                </a:lnTo>
                <a:lnTo>
                  <a:pt x="1320" y="2676"/>
                </a:lnTo>
                <a:lnTo>
                  <a:pt x="2654" y="1335"/>
                </a:lnTo>
                <a:lnTo>
                  <a:pt x="132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442;p27">
            <a:extLst>
              <a:ext uri="{FF2B5EF4-FFF2-40B4-BE49-F238E27FC236}">
                <a16:creationId xmlns:a16="http://schemas.microsoft.com/office/drawing/2014/main" id="{49C6DED6-AA2D-4923-9B05-9CEB73668FF7}"/>
              </a:ext>
            </a:extLst>
          </p:cNvPr>
          <p:cNvSpPr/>
          <p:nvPr/>
        </p:nvSpPr>
        <p:spPr>
          <a:xfrm rot="10800000">
            <a:off x="4572000" y="1401481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552;p27">
            <a:extLst>
              <a:ext uri="{FF2B5EF4-FFF2-40B4-BE49-F238E27FC236}">
                <a16:creationId xmlns:a16="http://schemas.microsoft.com/office/drawing/2014/main" id="{5323FA1E-0D01-458C-ABC6-40828787129C}"/>
              </a:ext>
            </a:extLst>
          </p:cNvPr>
          <p:cNvSpPr txBox="1">
            <a:spLocks/>
          </p:cNvSpPr>
          <p:nvPr/>
        </p:nvSpPr>
        <p:spPr>
          <a:xfrm>
            <a:off x="4607024" y="1561272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Среда представляет собой двумерную модель города, по которой перемещаются агенты.</a:t>
            </a:r>
          </a:p>
        </p:txBody>
      </p:sp>
      <p:sp>
        <p:nvSpPr>
          <p:cNvPr id="166" name="Google Shape;442;p27">
            <a:extLst>
              <a:ext uri="{FF2B5EF4-FFF2-40B4-BE49-F238E27FC236}">
                <a16:creationId xmlns:a16="http://schemas.microsoft.com/office/drawing/2014/main" id="{1ECD2EE4-960D-4097-A7DD-2F57475D13F1}"/>
              </a:ext>
            </a:extLst>
          </p:cNvPr>
          <p:cNvSpPr/>
          <p:nvPr/>
        </p:nvSpPr>
        <p:spPr>
          <a:xfrm rot="10800000">
            <a:off x="4617356" y="2766084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552;p27">
            <a:extLst>
              <a:ext uri="{FF2B5EF4-FFF2-40B4-BE49-F238E27FC236}">
                <a16:creationId xmlns:a16="http://schemas.microsoft.com/office/drawing/2014/main" id="{C95F0CD2-A762-4B6B-8BD8-2512A0E1FEB8}"/>
              </a:ext>
            </a:extLst>
          </p:cNvPr>
          <p:cNvSpPr txBox="1">
            <a:spLocks/>
          </p:cNvSpPr>
          <p:nvPr/>
        </p:nvSpPr>
        <p:spPr>
          <a:xfrm>
            <a:off x="4652380" y="2925875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Агенты появляются в источниках и стремятся к стокам.</a:t>
            </a:r>
          </a:p>
        </p:txBody>
      </p:sp>
      <p:sp>
        <p:nvSpPr>
          <p:cNvPr id="168" name="Google Shape;442;p27">
            <a:extLst>
              <a:ext uri="{FF2B5EF4-FFF2-40B4-BE49-F238E27FC236}">
                <a16:creationId xmlns:a16="http://schemas.microsoft.com/office/drawing/2014/main" id="{BFDE5E07-98CF-407D-8D6B-1F58D3B491B0}"/>
              </a:ext>
            </a:extLst>
          </p:cNvPr>
          <p:cNvSpPr/>
          <p:nvPr/>
        </p:nvSpPr>
        <p:spPr>
          <a:xfrm rot="10800000">
            <a:off x="4617356" y="4240671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552;p27">
            <a:extLst>
              <a:ext uri="{FF2B5EF4-FFF2-40B4-BE49-F238E27FC236}">
                <a16:creationId xmlns:a16="http://schemas.microsoft.com/office/drawing/2014/main" id="{E46C4C3D-B789-4E3A-ABBD-B16E878F15D9}"/>
              </a:ext>
            </a:extLst>
          </p:cNvPr>
          <p:cNvSpPr txBox="1">
            <a:spLocks/>
          </p:cNvSpPr>
          <p:nvPr/>
        </p:nvSpPr>
        <p:spPr>
          <a:xfrm>
            <a:off x="4652380" y="4400462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Конечная точка маршрута зависит от внутреннего состояния агента.</a:t>
            </a:r>
          </a:p>
        </p:txBody>
      </p:sp>
      <p:grpSp>
        <p:nvGrpSpPr>
          <p:cNvPr id="197" name="Google Shape;4806;p45">
            <a:extLst>
              <a:ext uri="{FF2B5EF4-FFF2-40B4-BE49-F238E27FC236}">
                <a16:creationId xmlns:a16="http://schemas.microsoft.com/office/drawing/2014/main" id="{92A6F381-3109-4E16-BF9C-8FF58B70F477}"/>
              </a:ext>
            </a:extLst>
          </p:cNvPr>
          <p:cNvGrpSpPr/>
          <p:nvPr/>
        </p:nvGrpSpPr>
        <p:grpSpPr>
          <a:xfrm>
            <a:off x="3019072" y="2046692"/>
            <a:ext cx="359026" cy="359026"/>
            <a:chOff x="2678350" y="4992125"/>
            <a:chExt cx="481825" cy="481825"/>
          </a:xfrm>
          <a:solidFill>
            <a:srgbClr val="0070C0"/>
          </a:solidFill>
        </p:grpSpPr>
        <p:sp>
          <p:nvSpPr>
            <p:cNvPr id="198" name="Google Shape;4807;p45">
              <a:extLst>
                <a:ext uri="{FF2B5EF4-FFF2-40B4-BE49-F238E27FC236}">
                  <a16:creationId xmlns:a16="http://schemas.microsoft.com/office/drawing/2014/main" id="{B767500C-3A64-4376-AD3F-61EC58D223E7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4808;p45">
              <a:extLst>
                <a:ext uri="{FF2B5EF4-FFF2-40B4-BE49-F238E27FC236}">
                  <a16:creationId xmlns:a16="http://schemas.microsoft.com/office/drawing/2014/main" id="{638B7376-328F-4A09-B81D-73B8354E21FB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4809;p45">
              <a:extLst>
                <a:ext uri="{FF2B5EF4-FFF2-40B4-BE49-F238E27FC236}">
                  <a16:creationId xmlns:a16="http://schemas.microsoft.com/office/drawing/2014/main" id="{668365D0-FE8A-4B65-8075-37E90C9C210F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9" name="Google Shape;5459;p46">
            <a:extLst>
              <a:ext uri="{FF2B5EF4-FFF2-40B4-BE49-F238E27FC236}">
                <a16:creationId xmlns:a16="http://schemas.microsoft.com/office/drawing/2014/main" id="{CA3CBEB3-D986-410C-A5D1-BF3ABE3C87C8}"/>
              </a:ext>
            </a:extLst>
          </p:cNvPr>
          <p:cNvGrpSpPr/>
          <p:nvPr/>
        </p:nvGrpSpPr>
        <p:grpSpPr>
          <a:xfrm>
            <a:off x="3236218" y="4004262"/>
            <a:ext cx="350275" cy="349449"/>
            <a:chOff x="-62154300" y="3743950"/>
            <a:chExt cx="318200" cy="317450"/>
          </a:xfrm>
          <a:solidFill>
            <a:srgbClr val="00B050"/>
          </a:solidFill>
        </p:grpSpPr>
        <p:sp>
          <p:nvSpPr>
            <p:cNvPr id="210" name="Google Shape;5460;p46">
              <a:extLst>
                <a:ext uri="{FF2B5EF4-FFF2-40B4-BE49-F238E27FC236}">
                  <a16:creationId xmlns:a16="http://schemas.microsoft.com/office/drawing/2014/main" id="{94065839-4D75-4998-9D29-6847D849317D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461;p46">
              <a:extLst>
                <a:ext uri="{FF2B5EF4-FFF2-40B4-BE49-F238E27FC236}">
                  <a16:creationId xmlns:a16="http://schemas.microsoft.com/office/drawing/2014/main" id="{9907F363-0A2D-406A-8A15-FDA468FFEDB1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7621;p51">
            <a:extLst>
              <a:ext uri="{FF2B5EF4-FFF2-40B4-BE49-F238E27FC236}">
                <a16:creationId xmlns:a16="http://schemas.microsoft.com/office/drawing/2014/main" id="{76AC84AA-F359-4D31-912A-3EB190710060}"/>
              </a:ext>
            </a:extLst>
          </p:cNvPr>
          <p:cNvGrpSpPr/>
          <p:nvPr/>
        </p:nvGrpSpPr>
        <p:grpSpPr>
          <a:xfrm>
            <a:off x="526092" y="1566500"/>
            <a:ext cx="332229" cy="330448"/>
            <a:chOff x="-24353075" y="3891250"/>
            <a:chExt cx="293800" cy="292225"/>
          </a:xfrm>
          <a:solidFill>
            <a:schemeClr val="accent1"/>
          </a:solidFill>
        </p:grpSpPr>
        <p:sp>
          <p:nvSpPr>
            <p:cNvPr id="213" name="Google Shape;7622;p51">
              <a:extLst>
                <a:ext uri="{FF2B5EF4-FFF2-40B4-BE49-F238E27FC236}">
                  <a16:creationId xmlns:a16="http://schemas.microsoft.com/office/drawing/2014/main" id="{CE2A2FD2-5991-49E2-95F0-3074AC2E3A59}"/>
                </a:ext>
              </a:extLst>
            </p:cNvPr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623;p51">
              <a:extLst>
                <a:ext uri="{FF2B5EF4-FFF2-40B4-BE49-F238E27FC236}">
                  <a16:creationId xmlns:a16="http://schemas.microsoft.com/office/drawing/2014/main" id="{2FB65883-B313-472C-B0F1-D8B3D15CC49F}"/>
                </a:ext>
              </a:extLst>
            </p:cNvPr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4806;p45">
            <a:extLst>
              <a:ext uri="{FF2B5EF4-FFF2-40B4-BE49-F238E27FC236}">
                <a16:creationId xmlns:a16="http://schemas.microsoft.com/office/drawing/2014/main" id="{9C112B89-DC3A-4D9A-881B-069254AFCF0C}"/>
              </a:ext>
            </a:extLst>
          </p:cNvPr>
          <p:cNvGrpSpPr/>
          <p:nvPr/>
        </p:nvGrpSpPr>
        <p:grpSpPr>
          <a:xfrm>
            <a:off x="1159284" y="2079297"/>
            <a:ext cx="359026" cy="359026"/>
            <a:chOff x="2678350" y="4992125"/>
            <a:chExt cx="481825" cy="481825"/>
          </a:xfrm>
          <a:solidFill>
            <a:srgbClr val="0070C0"/>
          </a:solidFill>
        </p:grpSpPr>
        <p:sp>
          <p:nvSpPr>
            <p:cNvPr id="223" name="Google Shape;4807;p45">
              <a:extLst>
                <a:ext uri="{FF2B5EF4-FFF2-40B4-BE49-F238E27FC236}">
                  <a16:creationId xmlns:a16="http://schemas.microsoft.com/office/drawing/2014/main" id="{171F6FBB-0218-412C-9C6E-1A2D55693EB5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4808;p45">
              <a:extLst>
                <a:ext uri="{FF2B5EF4-FFF2-40B4-BE49-F238E27FC236}">
                  <a16:creationId xmlns:a16="http://schemas.microsoft.com/office/drawing/2014/main" id="{CAEB187A-2DF8-4FA7-A88C-9BB31A1C0EBA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4809;p45">
              <a:extLst>
                <a:ext uri="{FF2B5EF4-FFF2-40B4-BE49-F238E27FC236}">
                  <a16:creationId xmlns:a16="http://schemas.microsoft.com/office/drawing/2014/main" id="{93A23165-44D2-49EC-BA08-A2245B46F13A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" name="Google Shape;5459;p46">
            <a:extLst>
              <a:ext uri="{FF2B5EF4-FFF2-40B4-BE49-F238E27FC236}">
                <a16:creationId xmlns:a16="http://schemas.microsoft.com/office/drawing/2014/main" id="{7B7398BF-40B9-4290-948D-99D829A744EA}"/>
              </a:ext>
            </a:extLst>
          </p:cNvPr>
          <p:cNvGrpSpPr/>
          <p:nvPr/>
        </p:nvGrpSpPr>
        <p:grpSpPr>
          <a:xfrm>
            <a:off x="2068722" y="3956421"/>
            <a:ext cx="350275" cy="349449"/>
            <a:chOff x="-62154300" y="3743950"/>
            <a:chExt cx="318200" cy="317450"/>
          </a:xfrm>
          <a:solidFill>
            <a:srgbClr val="00B050"/>
          </a:solidFill>
        </p:grpSpPr>
        <p:sp>
          <p:nvSpPr>
            <p:cNvPr id="227" name="Google Shape;5460;p46">
              <a:extLst>
                <a:ext uri="{FF2B5EF4-FFF2-40B4-BE49-F238E27FC236}">
                  <a16:creationId xmlns:a16="http://schemas.microsoft.com/office/drawing/2014/main" id="{EADE7282-6B02-4B71-83D0-EFA032130EC8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461;p46">
              <a:extLst>
                <a:ext uri="{FF2B5EF4-FFF2-40B4-BE49-F238E27FC236}">
                  <a16:creationId xmlns:a16="http://schemas.microsoft.com/office/drawing/2014/main" id="{466C73F7-1E43-44C1-8478-48DB2221F566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8378;p53">
            <a:extLst>
              <a:ext uri="{FF2B5EF4-FFF2-40B4-BE49-F238E27FC236}">
                <a16:creationId xmlns:a16="http://schemas.microsoft.com/office/drawing/2014/main" id="{B4BF260D-B30C-4C55-8C55-69DF851AECD1}"/>
              </a:ext>
            </a:extLst>
          </p:cNvPr>
          <p:cNvGrpSpPr/>
          <p:nvPr/>
        </p:nvGrpSpPr>
        <p:grpSpPr>
          <a:xfrm>
            <a:off x="1994727" y="2846159"/>
            <a:ext cx="360324" cy="359025"/>
            <a:chOff x="-13947000" y="3212800"/>
            <a:chExt cx="353675" cy="352400"/>
          </a:xfrm>
          <a:solidFill>
            <a:srgbClr val="9C8D84"/>
          </a:solidFill>
        </p:grpSpPr>
        <p:sp>
          <p:nvSpPr>
            <p:cNvPr id="230" name="Google Shape;8379;p53">
              <a:extLst>
                <a:ext uri="{FF2B5EF4-FFF2-40B4-BE49-F238E27FC236}">
                  <a16:creationId xmlns:a16="http://schemas.microsoft.com/office/drawing/2014/main" id="{7EC45658-F6A0-4871-AD68-0B5F8C572C7B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380;p53">
              <a:extLst>
                <a:ext uri="{FF2B5EF4-FFF2-40B4-BE49-F238E27FC236}">
                  <a16:creationId xmlns:a16="http://schemas.microsoft.com/office/drawing/2014/main" id="{21F0CB41-834D-4447-B7A6-12DC039C883B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8378;p53">
            <a:extLst>
              <a:ext uri="{FF2B5EF4-FFF2-40B4-BE49-F238E27FC236}">
                <a16:creationId xmlns:a16="http://schemas.microsoft.com/office/drawing/2014/main" id="{63741FD3-62F7-49EF-A5B5-2DE06A58F54F}"/>
              </a:ext>
            </a:extLst>
          </p:cNvPr>
          <p:cNvGrpSpPr/>
          <p:nvPr/>
        </p:nvGrpSpPr>
        <p:grpSpPr>
          <a:xfrm>
            <a:off x="1410543" y="3391053"/>
            <a:ext cx="207082" cy="185772"/>
            <a:chOff x="-13947000" y="3212800"/>
            <a:chExt cx="353675" cy="352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3" name="Google Shape;8379;p53">
              <a:extLst>
                <a:ext uri="{FF2B5EF4-FFF2-40B4-BE49-F238E27FC236}">
                  <a16:creationId xmlns:a16="http://schemas.microsoft.com/office/drawing/2014/main" id="{19DCC5B0-9F05-4E8B-8CB1-9AEBF4C37C08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380;p53">
              <a:extLst>
                <a:ext uri="{FF2B5EF4-FFF2-40B4-BE49-F238E27FC236}">
                  <a16:creationId xmlns:a16="http://schemas.microsoft.com/office/drawing/2014/main" id="{7E107700-4DD5-4711-B605-62A7ACC6BB88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993;p34">
            <a:extLst>
              <a:ext uri="{FF2B5EF4-FFF2-40B4-BE49-F238E27FC236}">
                <a16:creationId xmlns:a16="http://schemas.microsoft.com/office/drawing/2014/main" id="{95525CDF-E673-4D29-8BBA-27A9F5C38B02}"/>
              </a:ext>
            </a:extLst>
          </p:cNvPr>
          <p:cNvCxnSpPr>
            <a:cxnSpLocks/>
          </p:cNvCxnSpPr>
          <p:nvPr/>
        </p:nvCxnSpPr>
        <p:spPr>
          <a:xfrm flipV="1">
            <a:off x="1634018" y="1979885"/>
            <a:ext cx="912605" cy="28979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6" name="Google Shape;993;p34">
            <a:extLst>
              <a:ext uri="{FF2B5EF4-FFF2-40B4-BE49-F238E27FC236}">
                <a16:creationId xmlns:a16="http://schemas.microsoft.com/office/drawing/2014/main" id="{978CD314-BFBC-4D0D-B173-772DD0293E4D}"/>
              </a:ext>
            </a:extLst>
          </p:cNvPr>
          <p:cNvCxnSpPr>
            <a:cxnSpLocks/>
          </p:cNvCxnSpPr>
          <p:nvPr/>
        </p:nvCxnSpPr>
        <p:spPr>
          <a:xfrm flipV="1">
            <a:off x="2479008" y="2556031"/>
            <a:ext cx="698557" cy="499404"/>
          </a:xfrm>
          <a:prstGeom prst="bentConnector3">
            <a:avLst>
              <a:gd name="adj1" fmla="val 98954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8" name="Google Shape;993;p34">
            <a:extLst>
              <a:ext uri="{FF2B5EF4-FFF2-40B4-BE49-F238E27FC236}">
                <a16:creationId xmlns:a16="http://schemas.microsoft.com/office/drawing/2014/main" id="{C4970CB2-168F-4FA6-A50F-ADE001F9CC01}"/>
              </a:ext>
            </a:extLst>
          </p:cNvPr>
          <p:cNvCxnSpPr>
            <a:cxnSpLocks/>
          </p:cNvCxnSpPr>
          <p:nvPr/>
        </p:nvCxnSpPr>
        <p:spPr>
          <a:xfrm>
            <a:off x="793698" y="3344487"/>
            <a:ext cx="1125652" cy="834378"/>
          </a:xfrm>
          <a:prstGeom prst="bentConnector3">
            <a:avLst>
              <a:gd name="adj1" fmla="val 99532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" name="Google Shape;993;p34">
            <a:extLst>
              <a:ext uri="{FF2B5EF4-FFF2-40B4-BE49-F238E27FC236}">
                <a16:creationId xmlns:a16="http://schemas.microsoft.com/office/drawing/2014/main" id="{CFE5D251-A327-4D0E-8359-E529819312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4327" y="1958133"/>
            <a:ext cx="720081" cy="59789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54" name="Google Shape;5945;p47">
            <a:extLst>
              <a:ext uri="{FF2B5EF4-FFF2-40B4-BE49-F238E27FC236}">
                <a16:creationId xmlns:a16="http://schemas.microsoft.com/office/drawing/2014/main" id="{9365E6AB-08CE-4953-8B33-0FD2BA0ED917}"/>
              </a:ext>
            </a:extLst>
          </p:cNvPr>
          <p:cNvGrpSpPr/>
          <p:nvPr/>
        </p:nvGrpSpPr>
        <p:grpSpPr>
          <a:xfrm>
            <a:off x="2694901" y="3613682"/>
            <a:ext cx="295536" cy="337151"/>
            <a:chOff x="-56766175" y="3198925"/>
            <a:chExt cx="279625" cy="319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5" name="Google Shape;5946;p47">
              <a:extLst>
                <a:ext uri="{FF2B5EF4-FFF2-40B4-BE49-F238E27FC236}">
                  <a16:creationId xmlns:a16="http://schemas.microsoft.com/office/drawing/2014/main" id="{EB4BBAA7-E0E9-4D7F-8EF6-58B5C3112F84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947;p47">
              <a:extLst>
                <a:ext uri="{FF2B5EF4-FFF2-40B4-BE49-F238E27FC236}">
                  <a16:creationId xmlns:a16="http://schemas.microsoft.com/office/drawing/2014/main" id="{DA1B87F5-F11E-42A4-869F-89D7D3F2C987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948;p47">
              <a:extLst>
                <a:ext uri="{FF2B5EF4-FFF2-40B4-BE49-F238E27FC236}">
                  <a16:creationId xmlns:a16="http://schemas.microsoft.com/office/drawing/2014/main" id="{1F6E8A08-C20B-4026-AFB0-30F3ED44DC7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949;p47">
              <a:extLst>
                <a:ext uri="{FF2B5EF4-FFF2-40B4-BE49-F238E27FC236}">
                  <a16:creationId xmlns:a16="http://schemas.microsoft.com/office/drawing/2014/main" id="{4F8EDC2E-02E1-4F4F-8382-255E36B90ECA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950;p47">
              <a:extLst>
                <a:ext uri="{FF2B5EF4-FFF2-40B4-BE49-F238E27FC236}">
                  <a16:creationId xmlns:a16="http://schemas.microsoft.com/office/drawing/2014/main" id="{A1B6513D-89AE-47BD-A936-F5A8FC3AC704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951;p47">
              <a:extLst>
                <a:ext uri="{FF2B5EF4-FFF2-40B4-BE49-F238E27FC236}">
                  <a16:creationId xmlns:a16="http://schemas.microsoft.com/office/drawing/2014/main" id="{BCA5B741-43C8-4E5B-B14A-8CE4FA37BDE2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952;p47">
              <a:extLst>
                <a:ext uri="{FF2B5EF4-FFF2-40B4-BE49-F238E27FC236}">
                  <a16:creationId xmlns:a16="http://schemas.microsoft.com/office/drawing/2014/main" id="{946AF1AB-73AF-493D-A1C9-E3E4B143927D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5808;p47">
            <a:extLst>
              <a:ext uri="{FF2B5EF4-FFF2-40B4-BE49-F238E27FC236}">
                <a16:creationId xmlns:a16="http://schemas.microsoft.com/office/drawing/2014/main" id="{0C7F2766-BCD5-4529-A927-EE599CFE1F16}"/>
              </a:ext>
            </a:extLst>
          </p:cNvPr>
          <p:cNvGrpSpPr/>
          <p:nvPr/>
        </p:nvGrpSpPr>
        <p:grpSpPr>
          <a:xfrm>
            <a:off x="1153260" y="3521425"/>
            <a:ext cx="258069" cy="336702"/>
            <a:chOff x="-52005775" y="3208025"/>
            <a:chExt cx="244175" cy="318575"/>
          </a:xfrm>
          <a:solidFill>
            <a:schemeClr val="bg2">
              <a:lumMod val="75000"/>
            </a:schemeClr>
          </a:solidFill>
        </p:grpSpPr>
        <p:sp>
          <p:nvSpPr>
            <p:cNvPr id="263" name="Google Shape;5809;p47">
              <a:extLst>
                <a:ext uri="{FF2B5EF4-FFF2-40B4-BE49-F238E27FC236}">
                  <a16:creationId xmlns:a16="http://schemas.microsoft.com/office/drawing/2014/main" id="{E2CDB13B-E36C-482C-9F87-2C90CE2D110E}"/>
                </a:ext>
              </a:extLst>
            </p:cNvPr>
            <p:cNvSpPr/>
            <p:nvPr/>
          </p:nvSpPr>
          <p:spPr>
            <a:xfrm>
              <a:off x="-51800200" y="3469850"/>
              <a:ext cx="38600" cy="56750"/>
            </a:xfrm>
            <a:custGeom>
              <a:avLst/>
              <a:gdLst/>
              <a:ahLst/>
              <a:cxnLst/>
              <a:rect l="l" t="t" r="r" b="b"/>
              <a:pathLst>
                <a:path w="1544" h="2270" extrusionOk="0">
                  <a:moveTo>
                    <a:pt x="756" y="1"/>
                  </a:moveTo>
                  <a:cubicBezTo>
                    <a:pt x="347" y="1"/>
                    <a:pt x="0" y="348"/>
                    <a:pt x="0" y="726"/>
                  </a:cubicBezTo>
                  <a:cubicBezTo>
                    <a:pt x="0" y="852"/>
                    <a:pt x="32" y="915"/>
                    <a:pt x="63" y="1041"/>
                  </a:cubicBezTo>
                  <a:lnTo>
                    <a:pt x="630" y="2175"/>
                  </a:lnTo>
                  <a:cubicBezTo>
                    <a:pt x="662" y="2238"/>
                    <a:pt x="717" y="2269"/>
                    <a:pt x="776" y="2269"/>
                  </a:cubicBezTo>
                  <a:cubicBezTo>
                    <a:pt x="835" y="2269"/>
                    <a:pt x="898" y="2238"/>
                    <a:pt x="945" y="2175"/>
                  </a:cubicBezTo>
                  <a:lnTo>
                    <a:pt x="1449" y="1135"/>
                  </a:lnTo>
                  <a:cubicBezTo>
                    <a:pt x="1513" y="1009"/>
                    <a:pt x="1544" y="883"/>
                    <a:pt x="1544" y="789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810;p47">
              <a:extLst>
                <a:ext uri="{FF2B5EF4-FFF2-40B4-BE49-F238E27FC236}">
                  <a16:creationId xmlns:a16="http://schemas.microsoft.com/office/drawing/2014/main" id="{493BE7B7-FDB3-4A07-899B-96B0D1AAF8E9}"/>
                </a:ext>
              </a:extLst>
            </p:cNvPr>
            <p:cNvSpPr/>
            <p:nvPr/>
          </p:nvSpPr>
          <p:spPr>
            <a:xfrm>
              <a:off x="-52005775" y="3208025"/>
              <a:ext cx="111875" cy="131900"/>
            </a:xfrm>
            <a:custGeom>
              <a:avLst/>
              <a:gdLst/>
              <a:ahLst/>
              <a:cxnLst/>
              <a:rect l="l" t="t" r="r" b="b"/>
              <a:pathLst>
                <a:path w="4475" h="5276" extrusionOk="0">
                  <a:moveTo>
                    <a:pt x="2915" y="1"/>
                  </a:moveTo>
                  <a:cubicBezTo>
                    <a:pt x="2816" y="1"/>
                    <a:pt x="2717" y="5"/>
                    <a:pt x="2615" y="14"/>
                  </a:cubicBezTo>
                  <a:cubicBezTo>
                    <a:pt x="1103" y="235"/>
                    <a:pt x="0" y="1590"/>
                    <a:pt x="0" y="3133"/>
                  </a:cubicBezTo>
                  <a:lnTo>
                    <a:pt x="0" y="4866"/>
                  </a:lnTo>
                  <a:cubicBezTo>
                    <a:pt x="32" y="5055"/>
                    <a:pt x="189" y="5276"/>
                    <a:pt x="379" y="5276"/>
                  </a:cubicBezTo>
                  <a:lnTo>
                    <a:pt x="1135" y="5276"/>
                  </a:lnTo>
                  <a:cubicBezTo>
                    <a:pt x="2993" y="5276"/>
                    <a:pt x="4474" y="3732"/>
                    <a:pt x="4474" y="1873"/>
                  </a:cubicBezTo>
                  <a:lnTo>
                    <a:pt x="4474" y="424"/>
                  </a:lnTo>
                  <a:cubicBezTo>
                    <a:pt x="4017" y="155"/>
                    <a:pt x="3490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811;p47">
              <a:extLst>
                <a:ext uri="{FF2B5EF4-FFF2-40B4-BE49-F238E27FC236}">
                  <a16:creationId xmlns:a16="http://schemas.microsoft.com/office/drawing/2014/main" id="{B34EE4FE-8360-499F-9E53-E09B341A9CA6}"/>
                </a:ext>
              </a:extLst>
            </p:cNvPr>
            <p:cNvSpPr/>
            <p:nvPr/>
          </p:nvSpPr>
          <p:spPr>
            <a:xfrm>
              <a:off x="-51800200" y="3385575"/>
              <a:ext cx="37025" cy="37850"/>
            </a:xfrm>
            <a:custGeom>
              <a:avLst/>
              <a:gdLst/>
              <a:ahLst/>
              <a:cxnLst/>
              <a:rect l="l" t="t" r="r" b="b"/>
              <a:pathLst>
                <a:path w="1481" h="1514" extrusionOk="0">
                  <a:moveTo>
                    <a:pt x="756" y="1"/>
                  </a:moveTo>
                  <a:cubicBezTo>
                    <a:pt x="347" y="1"/>
                    <a:pt x="0" y="348"/>
                    <a:pt x="0" y="757"/>
                  </a:cubicBezTo>
                  <a:cubicBezTo>
                    <a:pt x="0" y="1167"/>
                    <a:pt x="347" y="1513"/>
                    <a:pt x="756" y="1513"/>
                  </a:cubicBezTo>
                  <a:cubicBezTo>
                    <a:pt x="1166" y="1513"/>
                    <a:pt x="1481" y="1167"/>
                    <a:pt x="1481" y="757"/>
                  </a:cubicBezTo>
                  <a:cubicBezTo>
                    <a:pt x="1481" y="348"/>
                    <a:pt x="1166" y="1"/>
                    <a:pt x="7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812;p47">
              <a:extLst>
                <a:ext uri="{FF2B5EF4-FFF2-40B4-BE49-F238E27FC236}">
                  <a16:creationId xmlns:a16="http://schemas.microsoft.com/office/drawing/2014/main" id="{94FD3742-535C-4086-A888-47DD4F6CC9F3}"/>
                </a:ext>
              </a:extLst>
            </p:cNvPr>
            <p:cNvSpPr/>
            <p:nvPr/>
          </p:nvSpPr>
          <p:spPr>
            <a:xfrm>
              <a:off x="-51800200" y="3348575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56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56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813;p47">
              <a:extLst>
                <a:ext uri="{FF2B5EF4-FFF2-40B4-BE49-F238E27FC236}">
                  <a16:creationId xmlns:a16="http://schemas.microsoft.com/office/drawing/2014/main" id="{0A7D712B-11E3-4FD0-8FF8-46C090315D5E}"/>
                </a:ext>
              </a:extLst>
            </p:cNvPr>
            <p:cNvSpPr/>
            <p:nvPr/>
          </p:nvSpPr>
          <p:spPr>
            <a:xfrm>
              <a:off x="-51800200" y="3423400"/>
              <a:ext cx="37025" cy="37025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56" y="0"/>
                  </a:moveTo>
                  <a:cubicBezTo>
                    <a:pt x="347" y="0"/>
                    <a:pt x="0" y="315"/>
                    <a:pt x="0" y="725"/>
                  </a:cubicBezTo>
                  <a:cubicBezTo>
                    <a:pt x="0" y="1166"/>
                    <a:pt x="347" y="1481"/>
                    <a:pt x="756" y="1481"/>
                  </a:cubicBezTo>
                  <a:cubicBezTo>
                    <a:pt x="1166" y="1481"/>
                    <a:pt x="1481" y="1166"/>
                    <a:pt x="1481" y="725"/>
                  </a:cubicBezTo>
                  <a:cubicBezTo>
                    <a:pt x="1481" y="315"/>
                    <a:pt x="1166" y="0"/>
                    <a:pt x="7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814;p47">
              <a:extLst>
                <a:ext uri="{FF2B5EF4-FFF2-40B4-BE49-F238E27FC236}">
                  <a16:creationId xmlns:a16="http://schemas.microsoft.com/office/drawing/2014/main" id="{B6104AD3-8F5E-4C9F-B81D-D7A95764D028}"/>
                </a:ext>
              </a:extLst>
            </p:cNvPr>
            <p:cNvSpPr/>
            <p:nvPr/>
          </p:nvSpPr>
          <p:spPr>
            <a:xfrm>
              <a:off x="-51875025" y="3208025"/>
              <a:ext cx="111850" cy="131125"/>
            </a:xfrm>
            <a:custGeom>
              <a:avLst/>
              <a:gdLst/>
              <a:ahLst/>
              <a:cxnLst/>
              <a:rect l="l" t="t" r="r" b="b"/>
              <a:pathLst>
                <a:path w="4474" h="5245" extrusionOk="0">
                  <a:moveTo>
                    <a:pt x="1560" y="1"/>
                  </a:moveTo>
                  <a:cubicBezTo>
                    <a:pt x="984" y="1"/>
                    <a:pt x="458" y="155"/>
                    <a:pt x="0" y="424"/>
                  </a:cubicBezTo>
                  <a:lnTo>
                    <a:pt x="0" y="1873"/>
                  </a:lnTo>
                  <a:cubicBezTo>
                    <a:pt x="0" y="3732"/>
                    <a:pt x="1481" y="5244"/>
                    <a:pt x="3340" y="5244"/>
                  </a:cubicBezTo>
                  <a:lnTo>
                    <a:pt x="4096" y="5244"/>
                  </a:lnTo>
                  <a:cubicBezTo>
                    <a:pt x="4285" y="5244"/>
                    <a:pt x="4442" y="5087"/>
                    <a:pt x="4442" y="4898"/>
                  </a:cubicBezTo>
                  <a:lnTo>
                    <a:pt x="4442" y="3165"/>
                  </a:lnTo>
                  <a:cubicBezTo>
                    <a:pt x="4474" y="1590"/>
                    <a:pt x="3371" y="235"/>
                    <a:pt x="1859" y="14"/>
                  </a:cubicBezTo>
                  <a:cubicBezTo>
                    <a:pt x="1758" y="5"/>
                    <a:pt x="1658" y="1"/>
                    <a:pt x="1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815;p47">
              <a:extLst>
                <a:ext uri="{FF2B5EF4-FFF2-40B4-BE49-F238E27FC236}">
                  <a16:creationId xmlns:a16="http://schemas.microsoft.com/office/drawing/2014/main" id="{79431833-6E66-45CF-A2B5-4F12F826CAD3}"/>
                </a:ext>
              </a:extLst>
            </p:cNvPr>
            <p:cNvSpPr/>
            <p:nvPr/>
          </p:nvSpPr>
          <p:spPr>
            <a:xfrm>
              <a:off x="-52005000" y="3469850"/>
              <a:ext cx="38625" cy="56750"/>
            </a:xfrm>
            <a:custGeom>
              <a:avLst/>
              <a:gdLst/>
              <a:ahLst/>
              <a:cxnLst/>
              <a:rect l="l" t="t" r="r" b="b"/>
              <a:pathLst>
                <a:path w="1545" h="2270" extrusionOk="0">
                  <a:moveTo>
                    <a:pt x="757" y="1"/>
                  </a:moveTo>
                  <a:cubicBezTo>
                    <a:pt x="348" y="1"/>
                    <a:pt x="1" y="348"/>
                    <a:pt x="1" y="726"/>
                  </a:cubicBezTo>
                  <a:cubicBezTo>
                    <a:pt x="1" y="852"/>
                    <a:pt x="32" y="915"/>
                    <a:pt x="64" y="1041"/>
                  </a:cubicBezTo>
                  <a:lnTo>
                    <a:pt x="631" y="2175"/>
                  </a:lnTo>
                  <a:cubicBezTo>
                    <a:pt x="663" y="2238"/>
                    <a:pt x="718" y="2269"/>
                    <a:pt x="777" y="2269"/>
                  </a:cubicBezTo>
                  <a:cubicBezTo>
                    <a:pt x="836" y="2269"/>
                    <a:pt x="899" y="2238"/>
                    <a:pt x="946" y="2175"/>
                  </a:cubicBezTo>
                  <a:lnTo>
                    <a:pt x="1450" y="1135"/>
                  </a:lnTo>
                  <a:cubicBezTo>
                    <a:pt x="1482" y="1009"/>
                    <a:pt x="1545" y="883"/>
                    <a:pt x="1545" y="789"/>
                  </a:cubicBezTo>
                  <a:cubicBezTo>
                    <a:pt x="1482" y="348"/>
                    <a:pt x="1135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816;p47">
              <a:extLst>
                <a:ext uri="{FF2B5EF4-FFF2-40B4-BE49-F238E27FC236}">
                  <a16:creationId xmlns:a16="http://schemas.microsoft.com/office/drawing/2014/main" id="{A40977A5-4794-4B66-8867-714A319A34CD}"/>
                </a:ext>
              </a:extLst>
            </p:cNvPr>
            <p:cNvSpPr/>
            <p:nvPr/>
          </p:nvSpPr>
          <p:spPr>
            <a:xfrm>
              <a:off x="-52005000" y="3423400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25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25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817;p47">
              <a:extLst>
                <a:ext uri="{FF2B5EF4-FFF2-40B4-BE49-F238E27FC236}">
                  <a16:creationId xmlns:a16="http://schemas.microsoft.com/office/drawing/2014/main" id="{9ED014A5-78B2-4B3B-A641-87B5DA8F0380}"/>
                </a:ext>
              </a:extLst>
            </p:cNvPr>
            <p:cNvSpPr/>
            <p:nvPr/>
          </p:nvSpPr>
          <p:spPr>
            <a:xfrm>
              <a:off x="-52005000" y="3385575"/>
              <a:ext cx="37050" cy="37850"/>
            </a:xfrm>
            <a:custGeom>
              <a:avLst/>
              <a:gdLst/>
              <a:ahLst/>
              <a:cxnLst/>
              <a:rect l="l" t="t" r="r" b="b"/>
              <a:pathLst>
                <a:path w="1482" h="1514" extrusionOk="0">
                  <a:moveTo>
                    <a:pt x="757" y="1"/>
                  </a:moveTo>
                  <a:cubicBezTo>
                    <a:pt x="348" y="1"/>
                    <a:pt x="1" y="348"/>
                    <a:pt x="1" y="757"/>
                  </a:cubicBezTo>
                  <a:cubicBezTo>
                    <a:pt x="1" y="1167"/>
                    <a:pt x="348" y="1513"/>
                    <a:pt x="757" y="1513"/>
                  </a:cubicBezTo>
                  <a:cubicBezTo>
                    <a:pt x="1167" y="1513"/>
                    <a:pt x="1482" y="1167"/>
                    <a:pt x="1482" y="757"/>
                  </a:cubicBezTo>
                  <a:cubicBezTo>
                    <a:pt x="1482" y="348"/>
                    <a:pt x="1167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818;p47">
              <a:extLst>
                <a:ext uri="{FF2B5EF4-FFF2-40B4-BE49-F238E27FC236}">
                  <a16:creationId xmlns:a16="http://schemas.microsoft.com/office/drawing/2014/main" id="{0F456442-3EE3-4A46-9170-59CD7212D365}"/>
                </a:ext>
              </a:extLst>
            </p:cNvPr>
            <p:cNvSpPr/>
            <p:nvPr/>
          </p:nvSpPr>
          <p:spPr>
            <a:xfrm>
              <a:off x="-51957725" y="3298150"/>
              <a:ext cx="148100" cy="209550"/>
            </a:xfrm>
            <a:custGeom>
              <a:avLst/>
              <a:gdLst/>
              <a:ahLst/>
              <a:cxnLst/>
              <a:rect l="l" t="t" r="r" b="b"/>
              <a:pathLst>
                <a:path w="5924" h="8382" extrusionOk="0">
                  <a:moveTo>
                    <a:pt x="1449" y="3151"/>
                  </a:moveTo>
                  <a:cubicBezTo>
                    <a:pt x="1639" y="3151"/>
                    <a:pt x="1796" y="3309"/>
                    <a:pt x="1796" y="3498"/>
                  </a:cubicBezTo>
                  <a:cubicBezTo>
                    <a:pt x="1796" y="3719"/>
                    <a:pt x="1639" y="3845"/>
                    <a:pt x="1449" y="3845"/>
                  </a:cubicBezTo>
                  <a:cubicBezTo>
                    <a:pt x="1260" y="3845"/>
                    <a:pt x="1103" y="3719"/>
                    <a:pt x="1103" y="3498"/>
                  </a:cubicBezTo>
                  <a:cubicBezTo>
                    <a:pt x="1103" y="3309"/>
                    <a:pt x="1260" y="3151"/>
                    <a:pt x="1449" y="3151"/>
                  </a:cubicBezTo>
                  <a:close/>
                  <a:moveTo>
                    <a:pt x="4442" y="3183"/>
                  </a:moveTo>
                  <a:cubicBezTo>
                    <a:pt x="4631" y="3183"/>
                    <a:pt x="4789" y="3340"/>
                    <a:pt x="4789" y="3561"/>
                  </a:cubicBezTo>
                  <a:cubicBezTo>
                    <a:pt x="4789" y="3719"/>
                    <a:pt x="4631" y="3908"/>
                    <a:pt x="4442" y="3908"/>
                  </a:cubicBezTo>
                  <a:cubicBezTo>
                    <a:pt x="4253" y="3908"/>
                    <a:pt x="4096" y="3750"/>
                    <a:pt x="4096" y="3561"/>
                  </a:cubicBezTo>
                  <a:cubicBezTo>
                    <a:pt x="4096" y="3340"/>
                    <a:pt x="4253" y="3183"/>
                    <a:pt x="4442" y="3183"/>
                  </a:cubicBezTo>
                  <a:close/>
                  <a:moveTo>
                    <a:pt x="3966" y="5680"/>
                  </a:moveTo>
                  <a:cubicBezTo>
                    <a:pt x="4064" y="5680"/>
                    <a:pt x="4159" y="5719"/>
                    <a:pt x="4222" y="5798"/>
                  </a:cubicBezTo>
                  <a:cubicBezTo>
                    <a:pt x="4411" y="5955"/>
                    <a:pt x="4411" y="6176"/>
                    <a:pt x="4253" y="6302"/>
                  </a:cubicBezTo>
                  <a:cubicBezTo>
                    <a:pt x="3907" y="6648"/>
                    <a:pt x="3434" y="6869"/>
                    <a:pt x="2899" y="6869"/>
                  </a:cubicBezTo>
                  <a:cubicBezTo>
                    <a:pt x="2395" y="6869"/>
                    <a:pt x="1922" y="6648"/>
                    <a:pt x="1607" y="6302"/>
                  </a:cubicBezTo>
                  <a:cubicBezTo>
                    <a:pt x="1449" y="6144"/>
                    <a:pt x="1449" y="5924"/>
                    <a:pt x="1607" y="5798"/>
                  </a:cubicBezTo>
                  <a:cubicBezTo>
                    <a:pt x="1686" y="5719"/>
                    <a:pt x="1788" y="5680"/>
                    <a:pt x="1883" y="5680"/>
                  </a:cubicBezTo>
                  <a:cubicBezTo>
                    <a:pt x="1977" y="5680"/>
                    <a:pt x="2064" y="5719"/>
                    <a:pt x="2111" y="5798"/>
                  </a:cubicBezTo>
                  <a:cubicBezTo>
                    <a:pt x="2332" y="6018"/>
                    <a:pt x="2623" y="6129"/>
                    <a:pt x="2911" y="6129"/>
                  </a:cubicBezTo>
                  <a:cubicBezTo>
                    <a:pt x="3198" y="6129"/>
                    <a:pt x="3482" y="6018"/>
                    <a:pt x="3686" y="5798"/>
                  </a:cubicBezTo>
                  <a:cubicBezTo>
                    <a:pt x="3765" y="5719"/>
                    <a:pt x="3868" y="5680"/>
                    <a:pt x="3966" y="5680"/>
                  </a:cubicBezTo>
                  <a:close/>
                  <a:moveTo>
                    <a:pt x="2993" y="1"/>
                  </a:moveTo>
                  <a:cubicBezTo>
                    <a:pt x="2489" y="1104"/>
                    <a:pt x="1513" y="1923"/>
                    <a:pt x="284" y="2238"/>
                  </a:cubicBezTo>
                  <a:cubicBezTo>
                    <a:pt x="347" y="2395"/>
                    <a:pt x="347" y="2553"/>
                    <a:pt x="347" y="2773"/>
                  </a:cubicBezTo>
                  <a:cubicBezTo>
                    <a:pt x="347" y="3025"/>
                    <a:pt x="284" y="3277"/>
                    <a:pt x="158" y="3498"/>
                  </a:cubicBezTo>
                  <a:cubicBezTo>
                    <a:pt x="284" y="3750"/>
                    <a:pt x="347" y="3971"/>
                    <a:pt x="347" y="4254"/>
                  </a:cubicBezTo>
                  <a:cubicBezTo>
                    <a:pt x="347" y="4538"/>
                    <a:pt x="284" y="4758"/>
                    <a:pt x="158" y="5010"/>
                  </a:cubicBezTo>
                  <a:cubicBezTo>
                    <a:pt x="284" y="5231"/>
                    <a:pt x="347" y="5483"/>
                    <a:pt x="347" y="5735"/>
                  </a:cubicBezTo>
                  <a:cubicBezTo>
                    <a:pt x="347" y="6113"/>
                    <a:pt x="252" y="6428"/>
                    <a:pt x="0" y="6680"/>
                  </a:cubicBezTo>
                  <a:cubicBezTo>
                    <a:pt x="158" y="6900"/>
                    <a:pt x="284" y="7121"/>
                    <a:pt x="315" y="7405"/>
                  </a:cubicBezTo>
                  <a:cubicBezTo>
                    <a:pt x="1040" y="8035"/>
                    <a:pt x="1985" y="8381"/>
                    <a:pt x="2962" y="8381"/>
                  </a:cubicBezTo>
                  <a:cubicBezTo>
                    <a:pt x="3938" y="8381"/>
                    <a:pt x="4852" y="8035"/>
                    <a:pt x="5608" y="7436"/>
                  </a:cubicBezTo>
                  <a:cubicBezTo>
                    <a:pt x="5640" y="7184"/>
                    <a:pt x="5766" y="6932"/>
                    <a:pt x="5923" y="6743"/>
                  </a:cubicBezTo>
                  <a:cubicBezTo>
                    <a:pt x="5671" y="6459"/>
                    <a:pt x="5545" y="6113"/>
                    <a:pt x="5545" y="5798"/>
                  </a:cubicBezTo>
                  <a:cubicBezTo>
                    <a:pt x="5545" y="5483"/>
                    <a:pt x="5640" y="5231"/>
                    <a:pt x="5797" y="5010"/>
                  </a:cubicBezTo>
                  <a:cubicBezTo>
                    <a:pt x="5671" y="4758"/>
                    <a:pt x="5577" y="4538"/>
                    <a:pt x="5577" y="4254"/>
                  </a:cubicBezTo>
                  <a:cubicBezTo>
                    <a:pt x="5577" y="3971"/>
                    <a:pt x="5671" y="3750"/>
                    <a:pt x="5797" y="3498"/>
                  </a:cubicBezTo>
                  <a:cubicBezTo>
                    <a:pt x="5671" y="3277"/>
                    <a:pt x="5577" y="3025"/>
                    <a:pt x="5577" y="2773"/>
                  </a:cubicBezTo>
                  <a:cubicBezTo>
                    <a:pt x="5577" y="2679"/>
                    <a:pt x="5577" y="2553"/>
                    <a:pt x="5640" y="2490"/>
                  </a:cubicBezTo>
                  <a:cubicBezTo>
                    <a:pt x="5640" y="2395"/>
                    <a:pt x="5671" y="2332"/>
                    <a:pt x="5703" y="2238"/>
                  </a:cubicBezTo>
                  <a:cubicBezTo>
                    <a:pt x="4474" y="1923"/>
                    <a:pt x="3497" y="1104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819;p47">
              <a:extLst>
                <a:ext uri="{FF2B5EF4-FFF2-40B4-BE49-F238E27FC236}">
                  <a16:creationId xmlns:a16="http://schemas.microsoft.com/office/drawing/2014/main" id="{DAA086A4-9D7B-433C-96B6-E8418C34033F}"/>
                </a:ext>
              </a:extLst>
            </p:cNvPr>
            <p:cNvSpPr/>
            <p:nvPr/>
          </p:nvSpPr>
          <p:spPr>
            <a:xfrm>
              <a:off x="-52005000" y="3348575"/>
              <a:ext cx="37050" cy="37025"/>
            </a:xfrm>
            <a:custGeom>
              <a:avLst/>
              <a:gdLst/>
              <a:ahLst/>
              <a:cxnLst/>
              <a:rect l="l" t="t" r="r" b="b"/>
              <a:pathLst>
                <a:path w="1482" h="1481" extrusionOk="0">
                  <a:moveTo>
                    <a:pt x="757" y="0"/>
                  </a:moveTo>
                  <a:cubicBezTo>
                    <a:pt x="348" y="0"/>
                    <a:pt x="1" y="315"/>
                    <a:pt x="1" y="756"/>
                  </a:cubicBezTo>
                  <a:cubicBezTo>
                    <a:pt x="1" y="1166"/>
                    <a:pt x="348" y="1481"/>
                    <a:pt x="757" y="1481"/>
                  </a:cubicBezTo>
                  <a:cubicBezTo>
                    <a:pt x="1167" y="1481"/>
                    <a:pt x="1482" y="1166"/>
                    <a:pt x="1482" y="756"/>
                  </a:cubicBezTo>
                  <a:cubicBezTo>
                    <a:pt x="1482" y="315"/>
                    <a:pt x="116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8378;p53">
            <a:extLst>
              <a:ext uri="{FF2B5EF4-FFF2-40B4-BE49-F238E27FC236}">
                <a16:creationId xmlns:a16="http://schemas.microsoft.com/office/drawing/2014/main" id="{ECB4FCE6-3182-41FA-A8D9-9629DC91EFBB}"/>
              </a:ext>
            </a:extLst>
          </p:cNvPr>
          <p:cNvGrpSpPr/>
          <p:nvPr/>
        </p:nvGrpSpPr>
        <p:grpSpPr>
          <a:xfrm>
            <a:off x="761535" y="2998559"/>
            <a:ext cx="360324" cy="359025"/>
            <a:chOff x="-13947000" y="3212800"/>
            <a:chExt cx="353675" cy="352400"/>
          </a:xfrm>
          <a:solidFill>
            <a:srgbClr val="9C8D84"/>
          </a:solidFill>
        </p:grpSpPr>
        <p:sp>
          <p:nvSpPr>
            <p:cNvPr id="275" name="Google Shape;8379;p53">
              <a:extLst>
                <a:ext uri="{FF2B5EF4-FFF2-40B4-BE49-F238E27FC236}">
                  <a16:creationId xmlns:a16="http://schemas.microsoft.com/office/drawing/2014/main" id="{20BA69CD-39E7-46C1-A5FA-600683C2CFC9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8380;p53">
              <a:extLst>
                <a:ext uri="{FF2B5EF4-FFF2-40B4-BE49-F238E27FC236}">
                  <a16:creationId xmlns:a16="http://schemas.microsoft.com/office/drawing/2014/main" id="{C032ABA9-A813-464A-A2AE-97F11505DB04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5352;p46">
            <a:extLst>
              <a:ext uri="{FF2B5EF4-FFF2-40B4-BE49-F238E27FC236}">
                <a16:creationId xmlns:a16="http://schemas.microsoft.com/office/drawing/2014/main" id="{4FF549B0-DF24-4309-ACF7-075FB9212C4A}"/>
              </a:ext>
            </a:extLst>
          </p:cNvPr>
          <p:cNvGrpSpPr/>
          <p:nvPr/>
        </p:nvGrpSpPr>
        <p:grpSpPr>
          <a:xfrm>
            <a:off x="3005631" y="3450719"/>
            <a:ext cx="167075" cy="165959"/>
            <a:chOff x="-59470075" y="3308975"/>
            <a:chExt cx="318200" cy="3160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0" name="Google Shape;5353;p46">
              <a:extLst>
                <a:ext uri="{FF2B5EF4-FFF2-40B4-BE49-F238E27FC236}">
                  <a16:creationId xmlns:a16="http://schemas.microsoft.com/office/drawing/2014/main" id="{F512FF12-9FA1-46F1-9546-24ED674F99A1}"/>
                </a:ext>
              </a:extLst>
            </p:cNvPr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354;p46">
              <a:extLst>
                <a:ext uri="{FF2B5EF4-FFF2-40B4-BE49-F238E27FC236}">
                  <a16:creationId xmlns:a16="http://schemas.microsoft.com/office/drawing/2014/main" id="{57A63884-F90A-4AE4-8F7E-4C8AABEF46E8}"/>
                </a:ext>
              </a:extLst>
            </p:cNvPr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355;p46">
              <a:extLst>
                <a:ext uri="{FF2B5EF4-FFF2-40B4-BE49-F238E27FC236}">
                  <a16:creationId xmlns:a16="http://schemas.microsoft.com/office/drawing/2014/main" id="{BD1CD73A-353A-4C51-BE0E-DC95439CE5D3}"/>
                </a:ext>
              </a:extLst>
            </p:cNvPr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356;p46">
              <a:extLst>
                <a:ext uri="{FF2B5EF4-FFF2-40B4-BE49-F238E27FC236}">
                  <a16:creationId xmlns:a16="http://schemas.microsoft.com/office/drawing/2014/main" id="{EB516123-6E8C-4C8F-A4F4-81935441FE8D}"/>
                </a:ext>
              </a:extLst>
            </p:cNvPr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357;p46">
              <a:extLst>
                <a:ext uri="{FF2B5EF4-FFF2-40B4-BE49-F238E27FC236}">
                  <a16:creationId xmlns:a16="http://schemas.microsoft.com/office/drawing/2014/main" id="{B30499D6-AD30-4834-AEEB-2F3241812592}"/>
                </a:ext>
              </a:extLst>
            </p:cNvPr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358;p46">
              <a:extLst>
                <a:ext uri="{FF2B5EF4-FFF2-40B4-BE49-F238E27FC236}">
                  <a16:creationId xmlns:a16="http://schemas.microsoft.com/office/drawing/2014/main" id="{D93FAA1F-ED6C-4953-B745-6BFA7074E5E3}"/>
                </a:ext>
              </a:extLst>
            </p:cNvPr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359;p46">
              <a:extLst>
                <a:ext uri="{FF2B5EF4-FFF2-40B4-BE49-F238E27FC236}">
                  <a16:creationId xmlns:a16="http://schemas.microsoft.com/office/drawing/2014/main" id="{E7F395BD-1DCC-41BC-8338-B70F6FC156BD}"/>
                </a:ext>
              </a:extLst>
            </p:cNvPr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360;p46">
              <a:extLst>
                <a:ext uri="{FF2B5EF4-FFF2-40B4-BE49-F238E27FC236}">
                  <a16:creationId xmlns:a16="http://schemas.microsoft.com/office/drawing/2014/main" id="{5E677799-FED7-4FB3-BD75-5CB09F8ED247}"/>
                </a:ext>
              </a:extLst>
            </p:cNvPr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361;p46">
              <a:extLst>
                <a:ext uri="{FF2B5EF4-FFF2-40B4-BE49-F238E27FC236}">
                  <a16:creationId xmlns:a16="http://schemas.microsoft.com/office/drawing/2014/main" id="{64D9B5EA-B6DB-46F0-934C-A6AB3AED04C2}"/>
                </a:ext>
              </a:extLst>
            </p:cNvPr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442;p27">
            <a:extLst>
              <a:ext uri="{FF2B5EF4-FFF2-40B4-BE49-F238E27FC236}">
                <a16:creationId xmlns:a16="http://schemas.microsoft.com/office/drawing/2014/main" id="{6F842E4C-7A81-4378-9E44-FBAE7875FB1C}"/>
              </a:ext>
            </a:extLst>
          </p:cNvPr>
          <p:cNvSpPr/>
          <p:nvPr/>
        </p:nvSpPr>
        <p:spPr>
          <a:xfrm rot="10800000">
            <a:off x="4624326" y="3499015"/>
            <a:ext cx="4295323" cy="581367"/>
          </a:xfrm>
          <a:prstGeom prst="homePlate">
            <a:avLst>
              <a:gd name="adj" fmla="val 50000"/>
            </a:avLst>
          </a:prstGeom>
          <a:solidFill>
            <a:srgbClr val="59D9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552;p27">
            <a:extLst>
              <a:ext uri="{FF2B5EF4-FFF2-40B4-BE49-F238E27FC236}">
                <a16:creationId xmlns:a16="http://schemas.microsoft.com/office/drawing/2014/main" id="{B0E7DE3D-7361-4E68-9ADE-9FC777FCF9B7}"/>
              </a:ext>
            </a:extLst>
          </p:cNvPr>
          <p:cNvSpPr txBox="1">
            <a:spLocks/>
          </p:cNvSpPr>
          <p:nvPr/>
        </p:nvSpPr>
        <p:spPr>
          <a:xfrm>
            <a:off x="4659350" y="3658806"/>
            <a:ext cx="4260300" cy="4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ru-RU" sz="1400" dirty="0"/>
              <a:t>Стоками являются заведения различных категорий. </a:t>
            </a:r>
          </a:p>
        </p:txBody>
      </p:sp>
    </p:spTree>
    <p:extLst>
      <p:ext uri="{BB962C8B-B14F-4D97-AF65-F5344CB8AC3E}">
        <p14:creationId xmlns:p14="http://schemas.microsoft.com/office/powerpoint/2010/main" val="276231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346EB-AEC3-44BB-AF41-A5A83517C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Внутреннее состояние агента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1BEC5C-B9A5-40AC-B17E-FB7127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3195" y="1963151"/>
            <a:ext cx="1889400" cy="1571743"/>
          </a:xfrm>
        </p:spPr>
        <p:txBody>
          <a:bodyPr/>
          <a:lstStyle/>
          <a:p>
            <a:r>
              <a:rPr lang="ru-RU" sz="1600" b="1" dirty="0"/>
              <a:t>Покупки</a:t>
            </a:r>
          </a:p>
          <a:p>
            <a:endParaRPr lang="ru-RU" sz="1600" b="1" dirty="0"/>
          </a:p>
          <a:p>
            <a:r>
              <a:rPr lang="ru-RU" sz="1600" b="1" dirty="0"/>
              <a:t>Питание</a:t>
            </a:r>
          </a:p>
          <a:p>
            <a:endParaRPr lang="ru-RU" sz="1600" dirty="0"/>
          </a:p>
          <a:p>
            <a:r>
              <a:rPr lang="ru-RU" sz="1600" b="1" dirty="0"/>
              <a:t>Развлечения</a:t>
            </a:r>
          </a:p>
          <a:p>
            <a:endParaRPr lang="ru-RU" sz="1600" dirty="0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52E3C9E-0DB3-407F-B827-8165134756A2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61711" y="1963151"/>
            <a:ext cx="2010000" cy="1496586"/>
          </a:xfrm>
        </p:spPr>
        <p:txBody>
          <a:bodyPr/>
          <a:lstStyle/>
          <a:p>
            <a:r>
              <a:rPr lang="ru-RU" sz="1600" b="1" dirty="0"/>
              <a:t>Импульсивность</a:t>
            </a:r>
          </a:p>
          <a:p>
            <a:endParaRPr lang="ru-RU" sz="1600" dirty="0"/>
          </a:p>
          <a:p>
            <a:r>
              <a:rPr lang="ru-RU" sz="1600" b="1" dirty="0"/>
              <a:t>Выносливость</a:t>
            </a:r>
          </a:p>
          <a:p>
            <a:endParaRPr lang="ru-RU" sz="1600" dirty="0"/>
          </a:p>
          <a:p>
            <a:r>
              <a:rPr lang="ru-RU" sz="1600" b="1" dirty="0"/>
              <a:t>Доход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258E9B12-0F60-4192-9E9F-9ABC684F8F71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643235" y="1351195"/>
            <a:ext cx="2174305" cy="502500"/>
          </a:xfrm>
        </p:spPr>
        <p:txBody>
          <a:bodyPr/>
          <a:lstStyle/>
          <a:p>
            <a:r>
              <a:rPr lang="ru-RU" sz="1800" dirty="0"/>
              <a:t>Индивидуальные характеристики:</a:t>
            </a:r>
          </a:p>
        </p:txBody>
      </p:sp>
      <p:sp>
        <p:nvSpPr>
          <p:cNvPr id="21" name="Заголовок 14">
            <a:extLst>
              <a:ext uri="{FF2B5EF4-FFF2-40B4-BE49-F238E27FC236}">
                <a16:creationId xmlns:a16="http://schemas.microsoft.com/office/drawing/2014/main" id="{F15AADC4-0479-462F-BE63-1698CEFCF22E}"/>
              </a:ext>
            </a:extLst>
          </p:cNvPr>
          <p:cNvSpPr txBox="1">
            <a:spLocks/>
          </p:cNvSpPr>
          <p:nvPr/>
        </p:nvSpPr>
        <p:spPr>
          <a:xfrm>
            <a:off x="6131325" y="1348289"/>
            <a:ext cx="2076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ru-RU" sz="1800" dirty="0"/>
              <a:t>Текущие потребности:</a:t>
            </a:r>
          </a:p>
        </p:txBody>
      </p:sp>
      <p:grpSp>
        <p:nvGrpSpPr>
          <p:cNvPr id="24" name="Google Shape;6576;p48">
            <a:extLst>
              <a:ext uri="{FF2B5EF4-FFF2-40B4-BE49-F238E27FC236}">
                <a16:creationId xmlns:a16="http://schemas.microsoft.com/office/drawing/2014/main" id="{D9A87444-1AC0-4C62-8237-9E79B9122070}"/>
              </a:ext>
            </a:extLst>
          </p:cNvPr>
          <p:cNvGrpSpPr/>
          <p:nvPr/>
        </p:nvGrpSpPr>
        <p:grpSpPr>
          <a:xfrm>
            <a:off x="4183471" y="3824826"/>
            <a:ext cx="330964" cy="330964"/>
            <a:chOff x="-49027775" y="3183175"/>
            <a:chExt cx="299325" cy="299325"/>
          </a:xfrm>
          <a:solidFill>
            <a:schemeClr val="bg1"/>
          </a:solidFill>
        </p:grpSpPr>
        <p:sp>
          <p:nvSpPr>
            <p:cNvPr id="25" name="Google Shape;6577;p48">
              <a:extLst>
                <a:ext uri="{FF2B5EF4-FFF2-40B4-BE49-F238E27FC236}">
                  <a16:creationId xmlns:a16="http://schemas.microsoft.com/office/drawing/2014/main" id="{171C9A9F-C9C0-4ED1-934A-0D4EE00D637F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8;p48">
              <a:extLst>
                <a:ext uri="{FF2B5EF4-FFF2-40B4-BE49-F238E27FC236}">
                  <a16:creationId xmlns:a16="http://schemas.microsoft.com/office/drawing/2014/main" id="{E6BCF2C1-5319-433E-83D0-A8F94CFB5DE5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79;p48">
              <a:extLst>
                <a:ext uri="{FF2B5EF4-FFF2-40B4-BE49-F238E27FC236}">
                  <a16:creationId xmlns:a16="http://schemas.microsoft.com/office/drawing/2014/main" id="{C03D01EA-524D-4804-8865-16F290C7D6B5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80;p48">
              <a:extLst>
                <a:ext uri="{FF2B5EF4-FFF2-40B4-BE49-F238E27FC236}">
                  <a16:creationId xmlns:a16="http://schemas.microsoft.com/office/drawing/2014/main" id="{FE4FB461-58C2-4406-864B-4CC4F01AF34C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385;p51">
            <a:extLst>
              <a:ext uri="{FF2B5EF4-FFF2-40B4-BE49-F238E27FC236}">
                <a16:creationId xmlns:a16="http://schemas.microsoft.com/office/drawing/2014/main" id="{D1DBE498-F76A-46F9-973E-154675064D44}"/>
              </a:ext>
            </a:extLst>
          </p:cNvPr>
          <p:cNvGrpSpPr/>
          <p:nvPr/>
        </p:nvGrpSpPr>
        <p:grpSpPr>
          <a:xfrm>
            <a:off x="3057600" y="2494906"/>
            <a:ext cx="308171" cy="332257"/>
            <a:chOff x="-28461325" y="2701925"/>
            <a:chExt cx="272525" cy="293825"/>
          </a:xfrm>
          <a:solidFill>
            <a:schemeClr val="bg1"/>
          </a:solidFill>
        </p:grpSpPr>
        <p:sp>
          <p:nvSpPr>
            <p:cNvPr id="30" name="Google Shape;7386;p51">
              <a:extLst>
                <a:ext uri="{FF2B5EF4-FFF2-40B4-BE49-F238E27FC236}">
                  <a16:creationId xmlns:a16="http://schemas.microsoft.com/office/drawing/2014/main" id="{A35DB115-1CB9-4247-9677-A0C0A237C52B}"/>
                </a:ext>
              </a:extLst>
            </p:cNvPr>
            <p:cNvSpPr/>
            <p:nvPr/>
          </p:nvSpPr>
          <p:spPr>
            <a:xfrm>
              <a:off x="-28427475" y="2789200"/>
              <a:ext cx="54375" cy="80525"/>
            </a:xfrm>
            <a:custGeom>
              <a:avLst/>
              <a:gdLst/>
              <a:ahLst/>
              <a:cxnLst/>
              <a:rect l="l" t="t" r="r" b="b"/>
              <a:pathLst>
                <a:path w="2175" h="3221" extrusionOk="0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87;p51">
              <a:extLst>
                <a:ext uri="{FF2B5EF4-FFF2-40B4-BE49-F238E27FC236}">
                  <a16:creationId xmlns:a16="http://schemas.microsoft.com/office/drawing/2014/main" id="{27C206F0-569C-48D9-A880-9A7A125BCA33}"/>
                </a:ext>
              </a:extLst>
            </p:cNvPr>
            <p:cNvSpPr/>
            <p:nvPr/>
          </p:nvSpPr>
          <p:spPr>
            <a:xfrm>
              <a:off x="-28362875" y="2824025"/>
              <a:ext cx="124475" cy="103200"/>
            </a:xfrm>
            <a:custGeom>
              <a:avLst/>
              <a:gdLst/>
              <a:ahLst/>
              <a:cxnLst/>
              <a:rect l="l" t="t" r="r" b="b"/>
              <a:pathLst>
                <a:path w="4979" h="4128" extrusionOk="0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88;p51">
              <a:extLst>
                <a:ext uri="{FF2B5EF4-FFF2-40B4-BE49-F238E27FC236}">
                  <a16:creationId xmlns:a16="http://schemas.microsoft.com/office/drawing/2014/main" id="{B4FC4A87-005B-4462-801C-A1E853D30F4C}"/>
                </a:ext>
              </a:extLst>
            </p:cNvPr>
            <p:cNvSpPr/>
            <p:nvPr/>
          </p:nvSpPr>
          <p:spPr>
            <a:xfrm>
              <a:off x="-28461325" y="2701925"/>
              <a:ext cx="272525" cy="293825"/>
            </a:xfrm>
            <a:custGeom>
              <a:avLst/>
              <a:gdLst/>
              <a:ahLst/>
              <a:cxnLst/>
              <a:rect l="l" t="t" r="r" b="b"/>
              <a:pathLst>
                <a:path w="10901" h="11753" extrusionOk="0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193;p48">
            <a:extLst>
              <a:ext uri="{FF2B5EF4-FFF2-40B4-BE49-F238E27FC236}">
                <a16:creationId xmlns:a16="http://schemas.microsoft.com/office/drawing/2014/main" id="{9A64BE79-69FA-42D6-BA5F-450AF5085E7F}"/>
              </a:ext>
            </a:extLst>
          </p:cNvPr>
          <p:cNvGrpSpPr/>
          <p:nvPr/>
        </p:nvGrpSpPr>
        <p:grpSpPr>
          <a:xfrm>
            <a:off x="3045332" y="2027908"/>
            <a:ext cx="332705" cy="331102"/>
            <a:chOff x="-49786250" y="2316650"/>
            <a:chExt cx="300900" cy="299450"/>
          </a:xfrm>
          <a:solidFill>
            <a:schemeClr val="bg1"/>
          </a:solidFill>
        </p:grpSpPr>
        <p:sp>
          <p:nvSpPr>
            <p:cNvPr id="34" name="Google Shape;6194;p48">
              <a:extLst>
                <a:ext uri="{FF2B5EF4-FFF2-40B4-BE49-F238E27FC236}">
                  <a16:creationId xmlns:a16="http://schemas.microsoft.com/office/drawing/2014/main" id="{DE154603-5075-498A-B7B1-C30CAE372D11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95;p48">
              <a:extLst>
                <a:ext uri="{FF2B5EF4-FFF2-40B4-BE49-F238E27FC236}">
                  <a16:creationId xmlns:a16="http://schemas.microsoft.com/office/drawing/2014/main" id="{65E0DD87-683C-4EEF-AB66-AB8515FA96F5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96;p48">
              <a:extLst>
                <a:ext uri="{FF2B5EF4-FFF2-40B4-BE49-F238E27FC236}">
                  <a16:creationId xmlns:a16="http://schemas.microsoft.com/office/drawing/2014/main" id="{790EA182-DDBE-4C11-B6F4-4B021148789B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97;p48">
              <a:extLst>
                <a:ext uri="{FF2B5EF4-FFF2-40B4-BE49-F238E27FC236}">
                  <a16:creationId xmlns:a16="http://schemas.microsoft.com/office/drawing/2014/main" id="{A77FFBF8-1C7E-4F54-B64D-AD2AF85B636E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8;p48">
              <a:extLst>
                <a:ext uri="{FF2B5EF4-FFF2-40B4-BE49-F238E27FC236}">
                  <a16:creationId xmlns:a16="http://schemas.microsoft.com/office/drawing/2014/main" id="{03FAED86-A341-4F68-8671-7371870E6C37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99;p48">
              <a:extLst>
                <a:ext uri="{FF2B5EF4-FFF2-40B4-BE49-F238E27FC236}">
                  <a16:creationId xmlns:a16="http://schemas.microsoft.com/office/drawing/2014/main" id="{8F5BC6E6-6421-48D9-8916-4E9BABB05242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00;p48">
              <a:extLst>
                <a:ext uri="{FF2B5EF4-FFF2-40B4-BE49-F238E27FC236}">
                  <a16:creationId xmlns:a16="http://schemas.microsoft.com/office/drawing/2014/main" id="{ADB2D25D-0D81-44D8-A64E-FC757E54DF99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5214;p46">
            <a:extLst>
              <a:ext uri="{FF2B5EF4-FFF2-40B4-BE49-F238E27FC236}">
                <a16:creationId xmlns:a16="http://schemas.microsoft.com/office/drawing/2014/main" id="{FE68CA37-76A1-49EE-A6CE-931F513FBA94}"/>
              </a:ext>
            </a:extLst>
          </p:cNvPr>
          <p:cNvGrpSpPr/>
          <p:nvPr/>
        </p:nvGrpSpPr>
        <p:grpSpPr>
          <a:xfrm>
            <a:off x="3057629" y="2988007"/>
            <a:ext cx="350302" cy="318241"/>
            <a:chOff x="-62518200" y="2692475"/>
            <a:chExt cx="318225" cy="289100"/>
          </a:xfrm>
          <a:solidFill>
            <a:schemeClr val="bg1"/>
          </a:solidFill>
        </p:grpSpPr>
        <p:sp>
          <p:nvSpPr>
            <p:cNvPr id="42" name="Google Shape;5215;p46">
              <a:extLst>
                <a:ext uri="{FF2B5EF4-FFF2-40B4-BE49-F238E27FC236}">
                  <a16:creationId xmlns:a16="http://schemas.microsoft.com/office/drawing/2014/main" id="{D085CBCE-7C40-4F95-AA90-77AFE76036A4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16;p46">
              <a:extLst>
                <a:ext uri="{FF2B5EF4-FFF2-40B4-BE49-F238E27FC236}">
                  <a16:creationId xmlns:a16="http://schemas.microsoft.com/office/drawing/2014/main" id="{D4E3BD40-E421-43D2-A4E2-90F316427987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806;p45">
            <a:extLst>
              <a:ext uri="{FF2B5EF4-FFF2-40B4-BE49-F238E27FC236}">
                <a16:creationId xmlns:a16="http://schemas.microsoft.com/office/drawing/2014/main" id="{A9EDF7B2-200D-4687-A97B-4B5051698FEA}"/>
              </a:ext>
            </a:extLst>
          </p:cNvPr>
          <p:cNvGrpSpPr/>
          <p:nvPr/>
        </p:nvGrpSpPr>
        <p:grpSpPr>
          <a:xfrm>
            <a:off x="5482286" y="2481521"/>
            <a:ext cx="359026" cy="359026"/>
            <a:chOff x="2678350" y="4992125"/>
            <a:chExt cx="481825" cy="481825"/>
          </a:xfrm>
          <a:solidFill>
            <a:schemeClr val="bg1"/>
          </a:solidFill>
        </p:grpSpPr>
        <p:sp>
          <p:nvSpPr>
            <p:cNvPr id="45" name="Google Shape;4807;p45">
              <a:extLst>
                <a:ext uri="{FF2B5EF4-FFF2-40B4-BE49-F238E27FC236}">
                  <a16:creationId xmlns:a16="http://schemas.microsoft.com/office/drawing/2014/main" id="{DC554D8E-528B-4B01-961D-57F6D05DD2B4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4808;p45">
              <a:extLst>
                <a:ext uri="{FF2B5EF4-FFF2-40B4-BE49-F238E27FC236}">
                  <a16:creationId xmlns:a16="http://schemas.microsoft.com/office/drawing/2014/main" id="{17C6BF21-5D41-4019-A0DE-6D5ED08E17A1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4809;p45">
              <a:extLst>
                <a:ext uri="{FF2B5EF4-FFF2-40B4-BE49-F238E27FC236}">
                  <a16:creationId xmlns:a16="http://schemas.microsoft.com/office/drawing/2014/main" id="{F4C5B2B6-DB38-4F2F-97CE-D0D45389A1F8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5459;p46">
            <a:extLst>
              <a:ext uri="{FF2B5EF4-FFF2-40B4-BE49-F238E27FC236}">
                <a16:creationId xmlns:a16="http://schemas.microsoft.com/office/drawing/2014/main" id="{B2ACA1FD-FB4F-4694-B4ED-D66BC411D5B4}"/>
              </a:ext>
            </a:extLst>
          </p:cNvPr>
          <p:cNvGrpSpPr/>
          <p:nvPr/>
        </p:nvGrpSpPr>
        <p:grpSpPr>
          <a:xfrm>
            <a:off x="5457412" y="2014612"/>
            <a:ext cx="350275" cy="349449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49" name="Google Shape;5460;p46">
              <a:extLst>
                <a:ext uri="{FF2B5EF4-FFF2-40B4-BE49-F238E27FC236}">
                  <a16:creationId xmlns:a16="http://schemas.microsoft.com/office/drawing/2014/main" id="{790DCE2D-69C0-4D79-A44C-7342C15FC03C}"/>
                </a:ext>
              </a:extLst>
            </p:cNvPr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61;p46">
              <a:extLst>
                <a:ext uri="{FF2B5EF4-FFF2-40B4-BE49-F238E27FC236}">
                  <a16:creationId xmlns:a16="http://schemas.microsoft.com/office/drawing/2014/main" id="{E4A96472-5D84-46AD-B3E2-8C83B512B224}"/>
                </a:ext>
              </a:extLst>
            </p:cNvPr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8378;p53">
            <a:extLst>
              <a:ext uri="{FF2B5EF4-FFF2-40B4-BE49-F238E27FC236}">
                <a16:creationId xmlns:a16="http://schemas.microsoft.com/office/drawing/2014/main" id="{AB5B90E4-9621-4A8F-828A-0C894C82DCD5}"/>
              </a:ext>
            </a:extLst>
          </p:cNvPr>
          <p:cNvGrpSpPr/>
          <p:nvPr/>
        </p:nvGrpSpPr>
        <p:grpSpPr>
          <a:xfrm>
            <a:off x="5480431" y="3000793"/>
            <a:ext cx="360324" cy="359025"/>
            <a:chOff x="-13947000" y="3212800"/>
            <a:chExt cx="353675" cy="352400"/>
          </a:xfrm>
          <a:solidFill>
            <a:schemeClr val="bg1"/>
          </a:solidFill>
        </p:grpSpPr>
        <p:sp>
          <p:nvSpPr>
            <p:cNvPr id="52" name="Google Shape;8379;p53">
              <a:extLst>
                <a:ext uri="{FF2B5EF4-FFF2-40B4-BE49-F238E27FC236}">
                  <a16:creationId xmlns:a16="http://schemas.microsoft.com/office/drawing/2014/main" id="{C378DE71-BA46-4EBD-8E21-A601F03CACBE}"/>
                </a:ext>
              </a:extLst>
            </p:cNvPr>
            <p:cNvSpPr/>
            <p:nvPr/>
          </p:nvSpPr>
          <p:spPr>
            <a:xfrm>
              <a:off x="-13947000" y="3212800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2959" y="2501"/>
                  </a:moveTo>
                  <a:cubicBezTo>
                    <a:pt x="3099" y="2501"/>
                    <a:pt x="3225" y="2585"/>
                    <a:pt x="3309" y="2753"/>
                  </a:cubicBezTo>
                  <a:cubicBezTo>
                    <a:pt x="3435" y="2942"/>
                    <a:pt x="3309" y="3194"/>
                    <a:pt x="3120" y="3289"/>
                  </a:cubicBezTo>
                  <a:lnTo>
                    <a:pt x="1450" y="4140"/>
                  </a:lnTo>
                  <a:cubicBezTo>
                    <a:pt x="1404" y="4155"/>
                    <a:pt x="1354" y="4163"/>
                    <a:pt x="1304" y="4163"/>
                  </a:cubicBezTo>
                  <a:cubicBezTo>
                    <a:pt x="1148" y="4163"/>
                    <a:pt x="986" y="4086"/>
                    <a:pt x="914" y="3919"/>
                  </a:cubicBezTo>
                  <a:cubicBezTo>
                    <a:pt x="788" y="3730"/>
                    <a:pt x="914" y="3509"/>
                    <a:pt x="1103" y="3383"/>
                  </a:cubicBezTo>
                  <a:lnTo>
                    <a:pt x="2742" y="2564"/>
                  </a:lnTo>
                  <a:cubicBezTo>
                    <a:pt x="2815" y="2522"/>
                    <a:pt x="2889" y="2501"/>
                    <a:pt x="2959" y="2501"/>
                  </a:cubicBezTo>
                  <a:close/>
                  <a:moveTo>
                    <a:pt x="416" y="0"/>
                  </a:moveTo>
                  <a:cubicBezTo>
                    <a:pt x="338" y="0"/>
                    <a:pt x="259" y="23"/>
                    <a:pt x="190" y="75"/>
                  </a:cubicBezTo>
                  <a:cubicBezTo>
                    <a:pt x="64" y="138"/>
                    <a:pt x="1" y="264"/>
                    <a:pt x="1" y="422"/>
                  </a:cubicBezTo>
                  <a:lnTo>
                    <a:pt x="1" y="5337"/>
                  </a:lnTo>
                  <a:cubicBezTo>
                    <a:pt x="32" y="7952"/>
                    <a:pt x="1922" y="10220"/>
                    <a:pt x="4537" y="10724"/>
                  </a:cubicBezTo>
                  <a:lnTo>
                    <a:pt x="4569" y="10724"/>
                  </a:lnTo>
                  <a:cubicBezTo>
                    <a:pt x="4317" y="10062"/>
                    <a:pt x="4159" y="9369"/>
                    <a:pt x="4159" y="8613"/>
                  </a:cubicBezTo>
                  <a:lnTo>
                    <a:pt x="4159" y="7511"/>
                  </a:lnTo>
                  <a:cubicBezTo>
                    <a:pt x="3813" y="7574"/>
                    <a:pt x="3498" y="7763"/>
                    <a:pt x="3214" y="8015"/>
                  </a:cubicBezTo>
                  <a:cubicBezTo>
                    <a:pt x="3135" y="8093"/>
                    <a:pt x="3033" y="8133"/>
                    <a:pt x="2931" y="8133"/>
                  </a:cubicBezTo>
                  <a:cubicBezTo>
                    <a:pt x="2828" y="8133"/>
                    <a:pt x="2726" y="8093"/>
                    <a:pt x="2647" y="8015"/>
                  </a:cubicBezTo>
                  <a:cubicBezTo>
                    <a:pt x="2490" y="7857"/>
                    <a:pt x="2490" y="7574"/>
                    <a:pt x="2647" y="7448"/>
                  </a:cubicBezTo>
                  <a:cubicBezTo>
                    <a:pt x="3057" y="7006"/>
                    <a:pt x="3592" y="6754"/>
                    <a:pt x="4159" y="6691"/>
                  </a:cubicBezTo>
                  <a:lnTo>
                    <a:pt x="4159" y="3761"/>
                  </a:lnTo>
                  <a:cubicBezTo>
                    <a:pt x="4159" y="3068"/>
                    <a:pt x="4726" y="2564"/>
                    <a:pt x="5420" y="2564"/>
                  </a:cubicBezTo>
                  <a:cubicBezTo>
                    <a:pt x="5577" y="2564"/>
                    <a:pt x="5735" y="2596"/>
                    <a:pt x="5892" y="2627"/>
                  </a:cubicBezTo>
                  <a:cubicBezTo>
                    <a:pt x="6932" y="3068"/>
                    <a:pt x="8066" y="3257"/>
                    <a:pt x="9169" y="3289"/>
                  </a:cubicBezTo>
                  <a:lnTo>
                    <a:pt x="9169" y="422"/>
                  </a:lnTo>
                  <a:cubicBezTo>
                    <a:pt x="9169" y="296"/>
                    <a:pt x="9106" y="138"/>
                    <a:pt x="8980" y="75"/>
                  </a:cubicBezTo>
                  <a:cubicBezTo>
                    <a:pt x="8910" y="23"/>
                    <a:pt x="8831" y="0"/>
                    <a:pt x="8753" y="0"/>
                  </a:cubicBezTo>
                  <a:cubicBezTo>
                    <a:pt x="8690" y="0"/>
                    <a:pt x="8627" y="16"/>
                    <a:pt x="8570" y="44"/>
                  </a:cubicBezTo>
                  <a:cubicBezTo>
                    <a:pt x="7294" y="548"/>
                    <a:pt x="5939" y="800"/>
                    <a:pt x="4585" y="800"/>
                  </a:cubicBezTo>
                  <a:cubicBezTo>
                    <a:pt x="3230" y="800"/>
                    <a:pt x="1875" y="548"/>
                    <a:pt x="599" y="44"/>
                  </a:cubicBezTo>
                  <a:cubicBezTo>
                    <a:pt x="543" y="16"/>
                    <a:pt x="480" y="0"/>
                    <a:pt x="4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80;p53">
              <a:extLst>
                <a:ext uri="{FF2B5EF4-FFF2-40B4-BE49-F238E27FC236}">
                  <a16:creationId xmlns:a16="http://schemas.microsoft.com/office/drawing/2014/main" id="{7D86BA50-EF63-4FAE-9721-591A73FFE250}"/>
                </a:ext>
              </a:extLst>
            </p:cNvPr>
            <p:cNvSpPr/>
            <p:nvPr/>
          </p:nvSpPr>
          <p:spPr>
            <a:xfrm>
              <a:off x="-13821775" y="3295600"/>
              <a:ext cx="228450" cy="269600"/>
            </a:xfrm>
            <a:custGeom>
              <a:avLst/>
              <a:gdLst/>
              <a:ahLst/>
              <a:cxnLst/>
              <a:rect l="l" t="t" r="r" b="b"/>
              <a:pathLst>
                <a:path w="9138" h="10784" extrusionOk="0">
                  <a:moveTo>
                    <a:pt x="2108" y="3311"/>
                  </a:moveTo>
                  <a:cubicBezTo>
                    <a:pt x="2163" y="3311"/>
                    <a:pt x="2219" y="3323"/>
                    <a:pt x="2269" y="3348"/>
                  </a:cubicBezTo>
                  <a:lnTo>
                    <a:pt x="3939" y="4167"/>
                  </a:lnTo>
                  <a:cubicBezTo>
                    <a:pt x="4128" y="4293"/>
                    <a:pt x="4191" y="4514"/>
                    <a:pt x="4128" y="4703"/>
                  </a:cubicBezTo>
                  <a:cubicBezTo>
                    <a:pt x="4033" y="4870"/>
                    <a:pt x="3883" y="4946"/>
                    <a:pt x="3720" y="4946"/>
                  </a:cubicBezTo>
                  <a:cubicBezTo>
                    <a:pt x="3668" y="4946"/>
                    <a:pt x="3615" y="4938"/>
                    <a:pt x="3561" y="4923"/>
                  </a:cubicBezTo>
                  <a:lnTo>
                    <a:pt x="1923" y="4073"/>
                  </a:lnTo>
                  <a:cubicBezTo>
                    <a:pt x="1734" y="4010"/>
                    <a:pt x="1639" y="3726"/>
                    <a:pt x="1734" y="3537"/>
                  </a:cubicBezTo>
                  <a:cubicBezTo>
                    <a:pt x="1803" y="3399"/>
                    <a:pt x="1957" y="3311"/>
                    <a:pt x="2108" y="3311"/>
                  </a:cubicBezTo>
                  <a:close/>
                  <a:moveTo>
                    <a:pt x="7086" y="3316"/>
                  </a:moveTo>
                  <a:cubicBezTo>
                    <a:pt x="7226" y="3316"/>
                    <a:pt x="7352" y="3400"/>
                    <a:pt x="7436" y="3568"/>
                  </a:cubicBezTo>
                  <a:cubicBezTo>
                    <a:pt x="7562" y="3758"/>
                    <a:pt x="7436" y="4010"/>
                    <a:pt x="7247" y="4104"/>
                  </a:cubicBezTo>
                  <a:lnTo>
                    <a:pt x="5577" y="4955"/>
                  </a:lnTo>
                  <a:cubicBezTo>
                    <a:pt x="5528" y="4979"/>
                    <a:pt x="5472" y="4991"/>
                    <a:pt x="5415" y="4991"/>
                  </a:cubicBezTo>
                  <a:cubicBezTo>
                    <a:pt x="5255" y="4991"/>
                    <a:pt x="5088" y="4897"/>
                    <a:pt x="5042" y="4734"/>
                  </a:cubicBezTo>
                  <a:cubicBezTo>
                    <a:pt x="4947" y="4514"/>
                    <a:pt x="5042" y="4262"/>
                    <a:pt x="5231" y="4199"/>
                  </a:cubicBezTo>
                  <a:lnTo>
                    <a:pt x="6869" y="3379"/>
                  </a:lnTo>
                  <a:cubicBezTo>
                    <a:pt x="6943" y="3337"/>
                    <a:pt x="7016" y="3316"/>
                    <a:pt x="7086" y="3316"/>
                  </a:cubicBezTo>
                  <a:close/>
                  <a:moveTo>
                    <a:pt x="6223" y="6632"/>
                  </a:moveTo>
                  <a:cubicBezTo>
                    <a:pt x="6333" y="6632"/>
                    <a:pt x="6444" y="6672"/>
                    <a:pt x="6522" y="6750"/>
                  </a:cubicBezTo>
                  <a:cubicBezTo>
                    <a:pt x="6680" y="6908"/>
                    <a:pt x="6680" y="7192"/>
                    <a:pt x="6522" y="7349"/>
                  </a:cubicBezTo>
                  <a:cubicBezTo>
                    <a:pt x="5987" y="7885"/>
                    <a:pt x="5262" y="8137"/>
                    <a:pt x="4601" y="8137"/>
                  </a:cubicBezTo>
                  <a:cubicBezTo>
                    <a:pt x="3939" y="8137"/>
                    <a:pt x="3183" y="7853"/>
                    <a:pt x="2679" y="7349"/>
                  </a:cubicBezTo>
                  <a:cubicBezTo>
                    <a:pt x="2521" y="7192"/>
                    <a:pt x="2521" y="6908"/>
                    <a:pt x="2679" y="6750"/>
                  </a:cubicBezTo>
                  <a:cubicBezTo>
                    <a:pt x="2758" y="6672"/>
                    <a:pt x="2860" y="6632"/>
                    <a:pt x="2962" y="6632"/>
                  </a:cubicBezTo>
                  <a:cubicBezTo>
                    <a:pt x="3065" y="6632"/>
                    <a:pt x="3167" y="6672"/>
                    <a:pt x="3246" y="6750"/>
                  </a:cubicBezTo>
                  <a:cubicBezTo>
                    <a:pt x="3608" y="7129"/>
                    <a:pt x="4097" y="7318"/>
                    <a:pt x="4585" y="7318"/>
                  </a:cubicBezTo>
                  <a:cubicBezTo>
                    <a:pt x="5073" y="7318"/>
                    <a:pt x="5562" y="7129"/>
                    <a:pt x="5924" y="6750"/>
                  </a:cubicBezTo>
                  <a:cubicBezTo>
                    <a:pt x="6003" y="6672"/>
                    <a:pt x="6113" y="6632"/>
                    <a:pt x="6223" y="6632"/>
                  </a:cubicBezTo>
                  <a:close/>
                  <a:moveTo>
                    <a:pt x="8737" y="0"/>
                  </a:moveTo>
                  <a:cubicBezTo>
                    <a:pt x="8681" y="0"/>
                    <a:pt x="8624" y="13"/>
                    <a:pt x="8570" y="40"/>
                  </a:cubicBezTo>
                  <a:cubicBezTo>
                    <a:pt x="7294" y="544"/>
                    <a:pt x="5932" y="796"/>
                    <a:pt x="4565" y="796"/>
                  </a:cubicBezTo>
                  <a:cubicBezTo>
                    <a:pt x="3199" y="796"/>
                    <a:pt x="1828" y="544"/>
                    <a:pt x="537" y="40"/>
                  </a:cubicBezTo>
                  <a:cubicBezTo>
                    <a:pt x="494" y="22"/>
                    <a:pt x="447" y="13"/>
                    <a:pt x="400" y="13"/>
                  </a:cubicBezTo>
                  <a:cubicBezTo>
                    <a:pt x="205" y="13"/>
                    <a:pt x="1" y="164"/>
                    <a:pt x="1" y="418"/>
                  </a:cubicBezTo>
                  <a:lnTo>
                    <a:pt x="1" y="5301"/>
                  </a:lnTo>
                  <a:cubicBezTo>
                    <a:pt x="1" y="7948"/>
                    <a:pt x="1891" y="10279"/>
                    <a:pt x="4475" y="10783"/>
                  </a:cubicBezTo>
                  <a:lnTo>
                    <a:pt x="4632" y="10783"/>
                  </a:lnTo>
                  <a:cubicBezTo>
                    <a:pt x="7247" y="10247"/>
                    <a:pt x="9137" y="7948"/>
                    <a:pt x="9137" y="5301"/>
                  </a:cubicBezTo>
                  <a:lnTo>
                    <a:pt x="9137" y="418"/>
                  </a:lnTo>
                  <a:cubicBezTo>
                    <a:pt x="9137" y="170"/>
                    <a:pt x="8943" y="0"/>
                    <a:pt x="8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" name="Google Shape;991;p34">
            <a:extLst>
              <a:ext uri="{FF2B5EF4-FFF2-40B4-BE49-F238E27FC236}">
                <a16:creationId xmlns:a16="http://schemas.microsoft.com/office/drawing/2014/main" id="{6792F39B-5BF4-4CAE-91A4-9065FA1263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70848" y="2530965"/>
            <a:ext cx="1523611" cy="832599"/>
          </a:xfrm>
          <a:prstGeom prst="bentConnector3">
            <a:avLst>
              <a:gd name="adj1" fmla="val 9928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6" name="Google Shape;991;p34">
            <a:extLst>
              <a:ext uri="{FF2B5EF4-FFF2-40B4-BE49-F238E27FC236}">
                <a16:creationId xmlns:a16="http://schemas.microsoft.com/office/drawing/2014/main" id="{B08E3F84-138A-402E-AD42-6C0F8016C2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0703" y="2761162"/>
            <a:ext cx="1038377" cy="838124"/>
          </a:xfrm>
          <a:prstGeom prst="bentConnector3">
            <a:avLst>
              <a:gd name="adj1" fmla="val 98684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9" name="Google Shape;991;p34">
            <a:extLst>
              <a:ext uri="{FF2B5EF4-FFF2-40B4-BE49-F238E27FC236}">
                <a16:creationId xmlns:a16="http://schemas.microsoft.com/office/drawing/2014/main" id="{962C3225-EDA5-4E89-9005-B555E901C261}"/>
              </a:ext>
            </a:extLst>
          </p:cNvPr>
          <p:cNvCxnSpPr>
            <a:cxnSpLocks/>
          </p:cNvCxnSpPr>
          <p:nvPr/>
        </p:nvCxnSpPr>
        <p:spPr>
          <a:xfrm rot="10800000">
            <a:off x="3519083" y="3185858"/>
            <a:ext cx="829430" cy="528074"/>
          </a:xfrm>
          <a:prstGeom prst="bentConnector3">
            <a:avLst>
              <a:gd name="adj1" fmla="val -19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1BE3A2C-8B43-46EC-80DD-51C8AF6A58B3}"/>
              </a:ext>
            </a:extLst>
          </p:cNvPr>
          <p:cNvGrpSpPr/>
          <p:nvPr/>
        </p:nvGrpSpPr>
        <p:grpSpPr>
          <a:xfrm flipH="1">
            <a:off x="4360185" y="2189093"/>
            <a:ext cx="829430" cy="1528473"/>
            <a:chOff x="5340553" y="3534894"/>
            <a:chExt cx="838124" cy="1528473"/>
          </a:xfrm>
        </p:grpSpPr>
        <p:cxnSp>
          <p:nvCxnSpPr>
            <p:cNvPr id="78" name="Google Shape;991;p34">
              <a:extLst>
                <a:ext uri="{FF2B5EF4-FFF2-40B4-BE49-F238E27FC236}">
                  <a16:creationId xmlns:a16="http://schemas.microsoft.com/office/drawing/2014/main" id="{6C8B1D1E-76D8-4601-B000-C159A94824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000571" y="3880400"/>
              <a:ext cx="1523611" cy="832599"/>
            </a:xfrm>
            <a:prstGeom prst="bentConnector3">
              <a:avLst>
                <a:gd name="adj1" fmla="val 99280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79" name="Google Shape;991;p34">
              <a:extLst>
                <a:ext uri="{FF2B5EF4-FFF2-40B4-BE49-F238E27FC236}">
                  <a16:creationId xmlns:a16="http://schemas.microsoft.com/office/drawing/2014/main" id="{E1CE1A92-BB4E-4853-B78D-5AC794E5D7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40426" y="4110597"/>
              <a:ext cx="1038377" cy="838124"/>
            </a:xfrm>
            <a:prstGeom prst="bentConnector3">
              <a:avLst>
                <a:gd name="adj1" fmla="val 98684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80" name="Google Shape;991;p34">
              <a:extLst>
                <a:ext uri="{FF2B5EF4-FFF2-40B4-BE49-F238E27FC236}">
                  <a16:creationId xmlns:a16="http://schemas.microsoft.com/office/drawing/2014/main" id="{65E4DA04-A808-4CE9-83D3-E42DB81ABC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48806" y="4535293"/>
              <a:ext cx="829430" cy="528074"/>
            </a:xfrm>
            <a:prstGeom prst="bentConnector3">
              <a:avLst>
                <a:gd name="adj1" fmla="val -192"/>
              </a:avLst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8AB90495-4F24-4209-B2D8-5AC42BE00740}"/>
              </a:ext>
            </a:extLst>
          </p:cNvPr>
          <p:cNvSpPr/>
          <p:nvPr/>
        </p:nvSpPr>
        <p:spPr>
          <a:xfrm>
            <a:off x="3467820" y="4243242"/>
            <a:ext cx="1779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D8283A"/>
                </a:solidFill>
              </a:rPr>
              <a:t>Цель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255661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49DA0-833D-4AA2-B1CE-6D23445BD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Архитектура среды моделирования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EC46AA-D1FA-4D11-9C5F-73959D1F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1603350"/>
            <a:ext cx="65436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8249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174</Words>
  <Application>Microsoft Office PowerPoint</Application>
  <PresentationFormat>Экран (16:9)</PresentationFormat>
  <Paragraphs>51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Roboto Black</vt:lpstr>
      <vt:lpstr>Bree Serif</vt:lpstr>
      <vt:lpstr>Arial</vt:lpstr>
      <vt:lpstr>Roboto Light</vt:lpstr>
      <vt:lpstr>Roboto</vt:lpstr>
      <vt:lpstr>WEB PROPOSAL</vt:lpstr>
      <vt:lpstr>Foxhound</vt:lpstr>
      <vt:lpstr>Foxhound</vt:lpstr>
      <vt:lpstr>Презентация PowerPoint</vt:lpstr>
      <vt:lpstr>Модель мультиагентной среды</vt:lpstr>
      <vt:lpstr>Модель мультиагентной среды</vt:lpstr>
      <vt:lpstr>Модель мультиагентной среды</vt:lpstr>
      <vt:lpstr>Модель мультиагентной среды</vt:lpstr>
      <vt:lpstr>Внутреннее состояние агента</vt:lpstr>
      <vt:lpstr>Архитектура среды моделирования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User</cp:lastModifiedBy>
  <cp:revision>73</cp:revision>
  <dcterms:modified xsi:type="dcterms:W3CDTF">2021-06-13T21:36:14Z</dcterms:modified>
</cp:coreProperties>
</file>