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00" d="100"/>
          <a:sy n="100" d="100"/>
        </p:scale>
        <p:origin x="313" y="2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97DA9-C03E-42BE-B6ED-B497F754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5A62DB-DB91-4B78-AA24-BD5400D8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E536F-9551-4FAB-AE4C-F7F44C8E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BEE-8B09-4678-A982-1B0D377218E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9946AB-F033-4EBD-B34C-42322408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863D72-9313-4C0F-849C-D04832BF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9934-09AC-4EE7-A57D-ACABC7AE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25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D1B20-43BB-408B-B676-ED9A21A3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2D5A35-1371-48F2-91B6-2982A15FA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C5FC48-634C-407E-B76F-ACDE6511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BEE-8B09-4678-A982-1B0D377218E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2F54A8-7B19-4D9D-ACE4-C09FDF23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5E4740-B883-4DA2-84F9-9E61B6E4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9934-09AC-4EE7-A57D-ACABC7AE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86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3C9217-3BC3-4541-97E0-877638955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5F069C-8C95-48BA-9E5C-ADB93A3DF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CFCF48-EAE3-4072-BC61-8804844C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BEE-8B09-4678-A982-1B0D377218E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36F32A-9BD8-496B-9729-80B60B7E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094D4D-C8A4-484A-8996-136540E9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9934-09AC-4EE7-A57D-ACABC7AE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6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CC66-D1BC-4206-8507-74E6A3FD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202C43-B2F1-49B2-AB9A-35C86A1F7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B091D-32AA-424A-89AB-5FB9C6AC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BEE-8B09-4678-A982-1B0D377218E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6BBD72-C5DA-4477-BD25-326922C1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61F9F0-D24F-4E56-AC57-CEAACE11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9934-09AC-4EE7-A57D-ACABC7AE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5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0035B-D52E-4655-BCFB-27BE9321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0332F6-4F31-4DD8-97A1-FDC9512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7DEB3-BBBD-4599-929E-0EEB6A25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BEE-8B09-4678-A982-1B0D377218E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8C1810-19E6-43D9-8A24-8327C32C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B9D015-AF5E-4A51-83C3-3F1051E6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9934-09AC-4EE7-A57D-ACABC7AE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1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0C50A-F90A-4552-9E44-2BA37863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3F398-44A1-4A78-BD71-01078C5F3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1D6AB1-3A2B-41A5-9D96-81B48FDF6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CBA86-C256-42E0-9BAA-59E5FFCC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BEE-8B09-4678-A982-1B0D377218E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0A41DC-A551-4BB5-BFEF-F3422CCA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AC5C3C-CD7A-4B32-967C-152D23E5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9934-09AC-4EE7-A57D-ACABC7AE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12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8EEC1-1EC6-464D-BBE6-F575746A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8FCBD6-C5A2-41E1-AAA2-49F53B32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A638B5-17E4-4F49-9916-1DD2DEC3A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394BCD-16A1-43AE-A7E6-E2D7ADD1B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3E9CDC-C68B-42A2-BA96-CFE268718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0E5911-16A9-4408-B1F8-17C3211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BEE-8B09-4678-A982-1B0D377218E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D9A78E-E561-4148-B630-D98515D5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5A67E5-ABD0-48D0-AF1A-128BEF6F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9934-09AC-4EE7-A57D-ACABC7AE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3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D5247-5EDF-4AC1-837E-D30A917A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47781A-559C-463F-AC68-07276932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BEE-8B09-4678-A982-1B0D377218E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A0BD1E-96E8-43BC-934F-8438F97C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D476E4-6860-4FB8-AF7A-3AD69DC9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9934-09AC-4EE7-A57D-ACABC7AE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75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F579374-9ACC-4CAA-BF61-271FBF63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BEE-8B09-4678-A982-1B0D377218E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9BBFE1-7C8A-459B-9ECC-973DC5D1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3FE3B8-C599-400E-B96A-0FEBC5B4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9934-09AC-4EE7-A57D-ACABC7AE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82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8173F-464E-46DB-AED1-5C16735E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8FED3-B493-470C-A583-8BFC8C3F6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A464EE-42F5-465D-8FDB-EFF2D7BFC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0218DB-F2B5-4449-A3F2-D64B67E9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BEE-8B09-4678-A982-1B0D377218E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1F0547-59FB-4724-BACE-8CB74814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F2AE50-92E9-4E5B-BB91-717E2B80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9934-09AC-4EE7-A57D-ACABC7AE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68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4230E-C851-4702-990F-E5EE9BE6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5E834B-6CCA-434E-B41D-F4C2CB341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55E43E-3042-45C0-A67F-CE03094B6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F4B8D-18BB-487D-B268-0A0F55F9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BEE-8B09-4678-A982-1B0D377218E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068909-3D17-4629-99D6-B0C0F379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165778-A708-4F26-A822-3FC63406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9934-09AC-4EE7-A57D-ACABC7AE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13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76A79-5579-4D13-B8FB-6C0FFCE1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89FBD6-1B5D-43A4-BA2A-2691A64B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FD7980-00FE-4213-926D-D9A1AC920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4BEE-8B09-4678-A982-1B0D377218E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E691BE-0170-4C98-A9DF-E90C571D0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E371E1-97B3-43A2-9F6D-DC895C420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9934-09AC-4EE7-A57D-ACABC7AE0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73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B3A60-B7DA-43C2-B49A-F38C7B763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43905-A082-4162-9C3A-28DBD7C1B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0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FCE2454-AFBE-47F4-9401-FA0316B01D5B}"/>
              </a:ext>
            </a:extLst>
          </p:cNvPr>
          <p:cNvSpPr/>
          <p:nvPr/>
        </p:nvSpPr>
        <p:spPr>
          <a:xfrm>
            <a:off x="4957215" y="92554"/>
            <a:ext cx="1138785" cy="449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Pokemon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377C19C-3BDF-465B-85A2-D450ABFEAC35}"/>
              </a:ext>
            </a:extLst>
          </p:cNvPr>
          <p:cNvSpPr/>
          <p:nvPr/>
        </p:nvSpPr>
        <p:spPr>
          <a:xfrm>
            <a:off x="1553515" y="1496437"/>
            <a:ext cx="1165930" cy="46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Farfetchd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34C959-3A25-4520-9850-8D796C68FF28}"/>
              </a:ext>
            </a:extLst>
          </p:cNvPr>
          <p:cNvSpPr/>
          <p:nvPr/>
        </p:nvSpPr>
        <p:spPr>
          <a:xfrm>
            <a:off x="8174831" y="1491885"/>
            <a:ext cx="1165930" cy="46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Skrelp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0FAA8D-EC04-46AC-A71A-30C2280F1C1B}"/>
              </a:ext>
            </a:extLst>
          </p:cNvPr>
          <p:cNvSpPr/>
          <p:nvPr/>
        </p:nvSpPr>
        <p:spPr>
          <a:xfrm>
            <a:off x="8213989" y="2650429"/>
            <a:ext cx="1165930" cy="46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Dragalge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4877AA-8852-418F-8102-F36CA9AAB3F8}"/>
              </a:ext>
            </a:extLst>
          </p:cNvPr>
          <p:cNvSpPr/>
          <p:nvPr/>
        </p:nvSpPr>
        <p:spPr>
          <a:xfrm>
            <a:off x="4162830" y="4274334"/>
            <a:ext cx="1243747" cy="46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Victreebell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63A9CA2-A795-4513-AC9F-32C1072E93E5}"/>
              </a:ext>
            </a:extLst>
          </p:cNvPr>
          <p:cNvSpPr/>
          <p:nvPr/>
        </p:nvSpPr>
        <p:spPr>
          <a:xfrm>
            <a:off x="4162830" y="3043888"/>
            <a:ext cx="1243747" cy="46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Weepinbell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0148692-E93B-4B8A-BD8F-2DEB4A8F5F1D}"/>
              </a:ext>
            </a:extLst>
          </p:cNvPr>
          <p:cNvSpPr/>
          <p:nvPr/>
        </p:nvSpPr>
        <p:spPr>
          <a:xfrm>
            <a:off x="4222113" y="1512466"/>
            <a:ext cx="1165930" cy="46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Bellsprout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8D8CC1A-B064-4E44-BD2A-A7CE7B19A993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2136480" y="542515"/>
            <a:ext cx="3390128" cy="95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7C4375F-4839-46F9-A91E-C84C0AAB781D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5526608" y="542515"/>
            <a:ext cx="3231188" cy="94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9950DCF-3079-40C3-A70C-533D836BEB07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4805078" y="542515"/>
            <a:ext cx="721530" cy="96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9427929-855D-47A7-B1CD-ECD8CC43CB8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8757796" y="1952607"/>
            <a:ext cx="39158" cy="69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7C8AF64-5DBB-4178-AADF-55910548B48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784704" y="1973188"/>
            <a:ext cx="20374" cy="107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423AE4C-60ED-4E44-9CB0-675B6DA187DA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784704" y="3504610"/>
            <a:ext cx="0" cy="76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F8E405AB-E64B-4A64-BFBE-B6CAC581E5D9}"/>
              </a:ext>
            </a:extLst>
          </p:cNvPr>
          <p:cNvSpPr/>
          <p:nvPr/>
        </p:nvSpPr>
        <p:spPr>
          <a:xfrm>
            <a:off x="1302798" y="3351959"/>
            <a:ext cx="1259159" cy="370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Leaf_Blade</a:t>
            </a:r>
            <a:endParaRPr lang="ru-RU" dirty="0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059F339F-0B38-4D98-B859-E9D0760B1023}"/>
              </a:ext>
            </a:extLst>
          </p:cNvPr>
          <p:cNvSpPr/>
          <p:nvPr/>
        </p:nvSpPr>
        <p:spPr>
          <a:xfrm>
            <a:off x="8791210" y="4394142"/>
            <a:ext cx="1259151" cy="370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Twister</a:t>
            </a:r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00D3F600-5189-4F12-99EB-EFE125AAB679}"/>
              </a:ext>
            </a:extLst>
          </p:cNvPr>
          <p:cNvSpPr/>
          <p:nvPr/>
        </p:nvSpPr>
        <p:spPr>
          <a:xfrm>
            <a:off x="2391052" y="2706209"/>
            <a:ext cx="1401687" cy="370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Night_Slash</a:t>
            </a:r>
            <a:endParaRPr lang="ru-RU" dirty="0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EEB0130-1B36-4F6E-B12E-267465AF5F63}"/>
              </a:ext>
            </a:extLst>
          </p:cNvPr>
          <p:cNvSpPr/>
          <p:nvPr/>
        </p:nvSpPr>
        <p:spPr>
          <a:xfrm>
            <a:off x="17164" y="3864908"/>
            <a:ext cx="1259151" cy="370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Peck</a:t>
            </a:r>
            <a:endParaRPr lang="ru-RU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44B5A87E-0697-43B7-96D0-908C9EFF0C99}"/>
              </a:ext>
            </a:extLst>
          </p:cNvPr>
          <p:cNvSpPr/>
          <p:nvPr/>
        </p:nvSpPr>
        <p:spPr>
          <a:xfrm>
            <a:off x="10080063" y="2986209"/>
            <a:ext cx="1259151" cy="370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Water_Gun</a:t>
            </a:r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9FBCD2F2-5352-4E55-A6C7-F55875887479}"/>
              </a:ext>
            </a:extLst>
          </p:cNvPr>
          <p:cNvSpPr/>
          <p:nvPr/>
        </p:nvSpPr>
        <p:spPr>
          <a:xfrm>
            <a:off x="6096000" y="3253281"/>
            <a:ext cx="1259151" cy="370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</a:t>
            </a:r>
            <a:endParaRPr lang="ru-RU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F68BD1B-9B04-47D3-86C6-A17A97212851}"/>
              </a:ext>
            </a:extLst>
          </p:cNvPr>
          <p:cNvSpPr/>
          <p:nvPr/>
        </p:nvSpPr>
        <p:spPr>
          <a:xfrm>
            <a:off x="5184218" y="5273553"/>
            <a:ext cx="1259151" cy="370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Facade</a:t>
            </a:r>
            <a:endParaRPr lang="ru-RU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922FF6FD-4A86-4095-A1A8-2B7C79F08938}"/>
              </a:ext>
            </a:extLst>
          </p:cNvPr>
          <p:cNvSpPr/>
          <p:nvPr/>
        </p:nvSpPr>
        <p:spPr>
          <a:xfrm>
            <a:off x="5797417" y="4218851"/>
            <a:ext cx="1679397" cy="370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Poison_Powder</a:t>
            </a:r>
            <a:endParaRPr lang="ru-RU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46232E11-91A0-47F3-97E2-F071023C960A}"/>
              </a:ext>
            </a:extLst>
          </p:cNvPr>
          <p:cNvSpPr/>
          <p:nvPr/>
        </p:nvSpPr>
        <p:spPr>
          <a:xfrm>
            <a:off x="10718887" y="2280373"/>
            <a:ext cx="1462099" cy="370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Sludge_Wave</a:t>
            </a:r>
            <a:endParaRPr lang="ru-RU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16D955F1-9BDA-4F9B-84CB-EE18689AB437}"/>
              </a:ext>
            </a:extLst>
          </p:cNvPr>
          <p:cNvSpPr/>
          <p:nvPr/>
        </p:nvSpPr>
        <p:spPr>
          <a:xfrm>
            <a:off x="9419456" y="3662207"/>
            <a:ext cx="1259151" cy="370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Acid</a:t>
            </a:r>
            <a:endParaRPr lang="ru-RU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5012A1CD-DFDC-4722-9675-1D377ABA0579}"/>
              </a:ext>
            </a:extLst>
          </p:cNvPr>
          <p:cNvSpPr/>
          <p:nvPr/>
        </p:nvSpPr>
        <p:spPr>
          <a:xfrm>
            <a:off x="5941466" y="2236440"/>
            <a:ext cx="1556397" cy="370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Sludge_Bomb</a:t>
            </a:r>
            <a:endParaRPr lang="ru-RU" dirty="0"/>
          </a:p>
        </p:txBody>
      </p: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4568A5B2-423F-4063-8086-E10A26B110F3}"/>
              </a:ext>
            </a:extLst>
          </p:cNvPr>
          <p:cNvCxnSpPr>
            <a:stCxn id="3" idx="2"/>
            <a:endCxn id="66" idx="0"/>
          </p:cNvCxnSpPr>
          <p:nvPr/>
        </p:nvCxnSpPr>
        <p:spPr>
          <a:xfrm flipH="1">
            <a:off x="1932378" y="1957159"/>
            <a:ext cx="204102" cy="139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3F6F8FDA-6C15-422B-8A58-50C291A85FBE}"/>
              </a:ext>
            </a:extLst>
          </p:cNvPr>
          <p:cNvCxnSpPr>
            <a:stCxn id="3" idx="2"/>
            <a:endCxn id="68" idx="0"/>
          </p:cNvCxnSpPr>
          <p:nvPr/>
        </p:nvCxnSpPr>
        <p:spPr>
          <a:xfrm>
            <a:off x="2136480" y="1957159"/>
            <a:ext cx="955416" cy="74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CDF2B3D8-A814-46AC-98BD-ACC3677E4CE9}"/>
              </a:ext>
            </a:extLst>
          </p:cNvPr>
          <p:cNvCxnSpPr>
            <a:stCxn id="3" idx="2"/>
            <a:endCxn id="77" idx="0"/>
          </p:cNvCxnSpPr>
          <p:nvPr/>
        </p:nvCxnSpPr>
        <p:spPr>
          <a:xfrm flipH="1">
            <a:off x="646740" y="1957159"/>
            <a:ext cx="1489740" cy="190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F3E3354D-1A28-462F-9A11-66CD18B76724}"/>
              </a:ext>
            </a:extLst>
          </p:cNvPr>
          <p:cNvCxnSpPr>
            <a:cxnSpLocks/>
            <a:stCxn id="5" idx="3"/>
            <a:endCxn id="83" idx="0"/>
          </p:cNvCxnSpPr>
          <p:nvPr/>
        </p:nvCxnSpPr>
        <p:spPr>
          <a:xfrm>
            <a:off x="9340761" y="1722246"/>
            <a:ext cx="708271" cy="193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53EB5933-CEA2-40B0-B794-9B03A1962154}"/>
              </a:ext>
            </a:extLst>
          </p:cNvPr>
          <p:cNvCxnSpPr>
            <a:cxnSpLocks/>
            <a:stCxn id="6" idx="2"/>
            <a:endCxn id="67" idx="0"/>
          </p:cNvCxnSpPr>
          <p:nvPr/>
        </p:nvCxnSpPr>
        <p:spPr>
          <a:xfrm>
            <a:off x="8796954" y="3111151"/>
            <a:ext cx="623832" cy="128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5803F1C7-3BA7-482B-8AD6-9479A76F2908}"/>
              </a:ext>
            </a:extLst>
          </p:cNvPr>
          <p:cNvCxnSpPr>
            <a:cxnSpLocks/>
            <a:stCxn id="5" idx="3"/>
            <a:endCxn id="78" idx="0"/>
          </p:cNvCxnSpPr>
          <p:nvPr/>
        </p:nvCxnSpPr>
        <p:spPr>
          <a:xfrm>
            <a:off x="9340761" y="1722246"/>
            <a:ext cx="1368878" cy="126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86F4A6A2-12D2-433A-BCB6-D156C25A7A4F}"/>
              </a:ext>
            </a:extLst>
          </p:cNvPr>
          <p:cNvCxnSpPr>
            <a:cxnSpLocks/>
            <a:stCxn id="5" idx="3"/>
            <a:endCxn id="82" idx="1"/>
          </p:cNvCxnSpPr>
          <p:nvPr/>
        </p:nvCxnSpPr>
        <p:spPr>
          <a:xfrm>
            <a:off x="9340761" y="1722246"/>
            <a:ext cx="1378126" cy="74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8208A292-D880-4218-B176-4BD3FB13365E}"/>
              </a:ext>
            </a:extLst>
          </p:cNvPr>
          <p:cNvCxnSpPr>
            <a:cxnSpLocks/>
            <a:stCxn id="9" idx="3"/>
            <a:endCxn id="84" idx="0"/>
          </p:cNvCxnSpPr>
          <p:nvPr/>
        </p:nvCxnSpPr>
        <p:spPr>
          <a:xfrm>
            <a:off x="5388043" y="1742827"/>
            <a:ext cx="1331622" cy="49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ABC476D1-E8F3-4946-956D-1C3DF1BB45A1}"/>
              </a:ext>
            </a:extLst>
          </p:cNvPr>
          <p:cNvCxnSpPr>
            <a:cxnSpLocks/>
            <a:stCxn id="9" idx="3"/>
            <a:endCxn id="79" idx="1"/>
          </p:cNvCxnSpPr>
          <p:nvPr/>
        </p:nvCxnSpPr>
        <p:spPr>
          <a:xfrm>
            <a:off x="5388043" y="1742827"/>
            <a:ext cx="707957" cy="169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26EA0B16-7244-408C-B8BD-7F3DFA4F981F}"/>
              </a:ext>
            </a:extLst>
          </p:cNvPr>
          <p:cNvCxnSpPr>
            <a:cxnSpLocks/>
            <a:stCxn id="8" idx="3"/>
            <a:endCxn id="81" idx="0"/>
          </p:cNvCxnSpPr>
          <p:nvPr/>
        </p:nvCxnSpPr>
        <p:spPr>
          <a:xfrm>
            <a:off x="5406577" y="3274249"/>
            <a:ext cx="1230539" cy="94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id="{15658539-E1F2-4CCD-87D5-B178C57E2EB7}"/>
              </a:ext>
            </a:extLst>
          </p:cNvPr>
          <p:cNvCxnSpPr>
            <a:cxnSpLocks/>
            <a:stCxn id="7" idx="3"/>
            <a:endCxn id="80" idx="0"/>
          </p:cNvCxnSpPr>
          <p:nvPr/>
        </p:nvCxnSpPr>
        <p:spPr>
          <a:xfrm>
            <a:off x="5406577" y="4504695"/>
            <a:ext cx="407217" cy="76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C1F2E5C1-631E-4EE5-93CE-8C2BC4B82933}"/>
              </a:ext>
            </a:extLst>
          </p:cNvPr>
          <p:cNvSpPr/>
          <p:nvPr/>
        </p:nvSpPr>
        <p:spPr>
          <a:xfrm>
            <a:off x="5373203" y="6288695"/>
            <a:ext cx="1207895" cy="476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  <a:endParaRPr lang="ru-RU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CB1AB940-62A8-48B1-ADE5-7AAA34A6A986}"/>
              </a:ext>
            </a:extLst>
          </p:cNvPr>
          <p:cNvSpPr/>
          <p:nvPr/>
        </p:nvSpPr>
        <p:spPr>
          <a:xfrm>
            <a:off x="7223864" y="5599760"/>
            <a:ext cx="1431081" cy="476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StatusMove</a:t>
            </a:r>
            <a:endParaRPr lang="ru-RU" dirty="0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D54F9B55-FD8A-4434-B518-6CF43BE28401}"/>
              </a:ext>
            </a:extLst>
          </p:cNvPr>
          <p:cNvSpPr/>
          <p:nvPr/>
        </p:nvSpPr>
        <p:spPr>
          <a:xfrm>
            <a:off x="9196686" y="6050319"/>
            <a:ext cx="1545309" cy="476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SpecialMove</a:t>
            </a:r>
            <a:endParaRPr lang="ru-RU" dirty="0"/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4AF39981-D514-45DA-AB51-2A9613B18353}"/>
              </a:ext>
            </a:extLst>
          </p:cNvPr>
          <p:cNvSpPr/>
          <p:nvPr/>
        </p:nvSpPr>
        <p:spPr>
          <a:xfrm>
            <a:off x="1754569" y="5838135"/>
            <a:ext cx="1614775" cy="476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PhysicalMove</a:t>
            </a:r>
            <a:endParaRPr lang="ru-RU" dirty="0"/>
          </a:p>
        </p:txBody>
      </p: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AE1A8BC3-2F71-408B-8ECE-0CD971696288}"/>
              </a:ext>
            </a:extLst>
          </p:cNvPr>
          <p:cNvCxnSpPr>
            <a:cxnSpLocks/>
            <a:stCxn id="79" idx="3"/>
            <a:endCxn id="144" idx="0"/>
          </p:cNvCxnSpPr>
          <p:nvPr/>
        </p:nvCxnSpPr>
        <p:spPr>
          <a:xfrm>
            <a:off x="7355151" y="3438309"/>
            <a:ext cx="584254" cy="216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4A41FA17-0376-43D7-A7D4-04C2DCEE498F}"/>
              </a:ext>
            </a:extLst>
          </p:cNvPr>
          <p:cNvCxnSpPr>
            <a:stCxn id="144" idx="1"/>
            <a:endCxn id="143" idx="3"/>
          </p:cNvCxnSpPr>
          <p:nvPr/>
        </p:nvCxnSpPr>
        <p:spPr>
          <a:xfrm flipH="1">
            <a:off x="6581098" y="5838136"/>
            <a:ext cx="642766" cy="6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>
            <a:extLst>
              <a:ext uri="{FF2B5EF4-FFF2-40B4-BE49-F238E27FC236}">
                <a16:creationId xmlns:a16="http://schemas.microsoft.com/office/drawing/2014/main" id="{FDC84C2B-8595-4297-BE06-FC4682FD8FE5}"/>
              </a:ext>
            </a:extLst>
          </p:cNvPr>
          <p:cNvCxnSpPr>
            <a:cxnSpLocks/>
            <a:stCxn id="80" idx="1"/>
            <a:endCxn id="146" idx="0"/>
          </p:cNvCxnSpPr>
          <p:nvPr/>
        </p:nvCxnSpPr>
        <p:spPr>
          <a:xfrm flipH="1">
            <a:off x="2561957" y="5458581"/>
            <a:ext cx="2622261" cy="37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23F6A613-D95F-4EEC-9159-215A93C98F57}"/>
              </a:ext>
            </a:extLst>
          </p:cNvPr>
          <p:cNvCxnSpPr>
            <a:cxnSpLocks/>
            <a:stCxn id="66" idx="3"/>
            <a:endCxn id="146" idx="0"/>
          </p:cNvCxnSpPr>
          <p:nvPr/>
        </p:nvCxnSpPr>
        <p:spPr>
          <a:xfrm>
            <a:off x="2561957" y="3536987"/>
            <a:ext cx="0" cy="230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>
            <a:extLst>
              <a:ext uri="{FF2B5EF4-FFF2-40B4-BE49-F238E27FC236}">
                <a16:creationId xmlns:a16="http://schemas.microsoft.com/office/drawing/2014/main" id="{E8A8E929-514A-48A6-A71D-8D6299AF4CBB}"/>
              </a:ext>
            </a:extLst>
          </p:cNvPr>
          <p:cNvCxnSpPr>
            <a:cxnSpLocks/>
            <a:stCxn id="68" idx="2"/>
            <a:endCxn id="146" idx="0"/>
          </p:cNvCxnSpPr>
          <p:nvPr/>
        </p:nvCxnSpPr>
        <p:spPr>
          <a:xfrm flipH="1">
            <a:off x="2561957" y="3076265"/>
            <a:ext cx="529939" cy="276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>
            <a:extLst>
              <a:ext uri="{FF2B5EF4-FFF2-40B4-BE49-F238E27FC236}">
                <a16:creationId xmlns:a16="http://schemas.microsoft.com/office/drawing/2014/main" id="{71EE0050-08DF-4941-B6B7-26023CC3EF67}"/>
              </a:ext>
            </a:extLst>
          </p:cNvPr>
          <p:cNvCxnSpPr>
            <a:cxnSpLocks/>
            <a:stCxn id="77" idx="3"/>
            <a:endCxn id="146" idx="0"/>
          </p:cNvCxnSpPr>
          <p:nvPr/>
        </p:nvCxnSpPr>
        <p:spPr>
          <a:xfrm>
            <a:off x="1276315" y="4049936"/>
            <a:ext cx="1285642" cy="178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F004A4F6-8E54-4241-BC70-2D7B8FF3FA4F}"/>
              </a:ext>
            </a:extLst>
          </p:cNvPr>
          <p:cNvCxnSpPr>
            <a:cxnSpLocks/>
            <a:stCxn id="146" idx="2"/>
            <a:endCxn id="143" idx="1"/>
          </p:cNvCxnSpPr>
          <p:nvPr/>
        </p:nvCxnSpPr>
        <p:spPr>
          <a:xfrm>
            <a:off x="2561957" y="6314886"/>
            <a:ext cx="2811246" cy="21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>
            <a:extLst>
              <a:ext uri="{FF2B5EF4-FFF2-40B4-BE49-F238E27FC236}">
                <a16:creationId xmlns:a16="http://schemas.microsoft.com/office/drawing/2014/main" id="{7FA69358-8955-430A-A705-2F598672E7CB}"/>
              </a:ext>
            </a:extLst>
          </p:cNvPr>
          <p:cNvCxnSpPr>
            <a:stCxn id="84" idx="3"/>
            <a:endCxn id="145" idx="0"/>
          </p:cNvCxnSpPr>
          <p:nvPr/>
        </p:nvCxnSpPr>
        <p:spPr>
          <a:xfrm>
            <a:off x="7497863" y="2421468"/>
            <a:ext cx="2471478" cy="362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id="{1C446B0A-5616-4348-91A2-6899F1B474EC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637116" y="4588907"/>
            <a:ext cx="1302289" cy="101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>
            <a:extLst>
              <a:ext uri="{FF2B5EF4-FFF2-40B4-BE49-F238E27FC236}">
                <a16:creationId xmlns:a16="http://schemas.microsoft.com/office/drawing/2014/main" id="{7D0F2F00-E312-4B30-A822-D9D16175EFF4}"/>
              </a:ext>
            </a:extLst>
          </p:cNvPr>
          <p:cNvCxnSpPr>
            <a:stCxn id="82" idx="2"/>
            <a:endCxn id="145" idx="0"/>
          </p:cNvCxnSpPr>
          <p:nvPr/>
        </p:nvCxnSpPr>
        <p:spPr>
          <a:xfrm flipH="1">
            <a:off x="9969341" y="2650429"/>
            <a:ext cx="1480596" cy="339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Прямая со стрелкой 428">
            <a:extLst>
              <a:ext uri="{FF2B5EF4-FFF2-40B4-BE49-F238E27FC236}">
                <a16:creationId xmlns:a16="http://schemas.microsoft.com/office/drawing/2014/main" id="{183E4084-44AC-45A4-B500-35ACEEF24025}"/>
              </a:ext>
            </a:extLst>
          </p:cNvPr>
          <p:cNvCxnSpPr>
            <a:stCxn id="78" idx="2"/>
            <a:endCxn id="145" idx="0"/>
          </p:cNvCxnSpPr>
          <p:nvPr/>
        </p:nvCxnSpPr>
        <p:spPr>
          <a:xfrm flipH="1">
            <a:off x="9969341" y="3356265"/>
            <a:ext cx="740298" cy="269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>
            <a:extLst>
              <a:ext uri="{FF2B5EF4-FFF2-40B4-BE49-F238E27FC236}">
                <a16:creationId xmlns:a16="http://schemas.microsoft.com/office/drawing/2014/main" id="{E2E76E92-5327-4A8A-9CCC-621C4B7FFEA6}"/>
              </a:ext>
            </a:extLst>
          </p:cNvPr>
          <p:cNvCxnSpPr>
            <a:stCxn id="83" idx="2"/>
            <a:endCxn id="145" idx="0"/>
          </p:cNvCxnSpPr>
          <p:nvPr/>
        </p:nvCxnSpPr>
        <p:spPr>
          <a:xfrm flipH="1">
            <a:off x="9969341" y="4032263"/>
            <a:ext cx="79691" cy="201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61762FB1-1291-409F-9638-2E838FB99A58}"/>
              </a:ext>
            </a:extLst>
          </p:cNvPr>
          <p:cNvCxnSpPr>
            <a:stCxn id="67" idx="2"/>
            <a:endCxn id="145" idx="0"/>
          </p:cNvCxnSpPr>
          <p:nvPr/>
        </p:nvCxnSpPr>
        <p:spPr>
          <a:xfrm>
            <a:off x="9420786" y="4764198"/>
            <a:ext cx="548555" cy="128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>
            <a:extLst>
              <a:ext uri="{FF2B5EF4-FFF2-40B4-BE49-F238E27FC236}">
                <a16:creationId xmlns:a16="http://schemas.microsoft.com/office/drawing/2014/main" id="{2AB01706-E78F-4ABA-8617-1580B68B3821}"/>
              </a:ext>
            </a:extLst>
          </p:cNvPr>
          <p:cNvCxnSpPr>
            <a:stCxn id="145" idx="1"/>
            <a:endCxn id="143" idx="3"/>
          </p:cNvCxnSpPr>
          <p:nvPr/>
        </p:nvCxnSpPr>
        <p:spPr>
          <a:xfrm flipH="1">
            <a:off x="6581098" y="6288695"/>
            <a:ext cx="2615588" cy="23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8392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</Words>
  <Application>Microsoft Office PowerPoint</Application>
  <PresentationFormat>Широкоэкранный</PresentationFormat>
  <Paragraphs>22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Кулаков Никита Васильевич</dc:creator>
  <cp:lastModifiedBy>Кулаков Никита Васильевич</cp:lastModifiedBy>
  <cp:revision>6</cp:revision>
  <dcterms:created xsi:type="dcterms:W3CDTF">2020-11-27T10:03:45Z</dcterms:created>
  <dcterms:modified xsi:type="dcterms:W3CDTF">2020-11-27T10:51:34Z</dcterms:modified>
</cp:coreProperties>
</file>