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49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2FBF7-044A-4ECE-BF11-C58F3F8AA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CFF651-F996-4F62-8A52-5566CF8F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0B2E7-BD3E-4B78-8491-E9C399F0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223BC-7A84-4988-8472-46376985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6FB95-74D0-4B39-A20F-08DC1FF5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F4FE7-4755-433C-BE7E-94F84AF1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5EDF49-69E3-4227-9C49-7EE308634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2DE5B-A0E2-4C1D-B5FD-4870969D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307FF-BBCC-4735-8503-63F9F247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8ADBE-F036-4427-AE7F-FD572F8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BA8CB5-9989-4291-BFFD-49CAF2F9F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6131C2-940D-4EAD-BD31-4D5EAF417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C79227-1AED-47EF-9B13-DAF8D9BE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5CE97-6D4B-4481-A6FE-F95A5748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B317E-0816-411A-9020-EAE654FE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49CD5-355A-40C2-AA2A-EBB974D4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C39FC-2B72-4EC3-9768-7343D4E8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70445-869F-4A32-96C3-DAA93156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159D9-FADE-432F-97CD-D6473AEB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98C89-45D6-44A8-8570-E2A6F0DB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2A42A-A5FE-4064-B82D-825FA634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CD7D3-014F-408D-8BD4-321790F3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C845F-1B29-40F1-A498-6F0EF5B2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FCB6D-A09F-45D1-B0B4-7DDCF2EA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C433C-95DC-4D1C-A091-CD13C28D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E7F8D-D656-4885-A9A8-98339078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84525-5EA4-4D11-B870-749B38F2E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7EC162-C59B-46F2-9320-276C1B04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0EF3E-0919-4919-B9AA-E1D80987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CBD15-0F64-4BFB-9B39-42E3E2E5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C4F095-4678-452F-A4DF-32F953DD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3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7655E-F7A6-4638-8064-21DB884C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F729BD-A4A0-4878-B6E1-16B2F8D1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BA9AA-C419-4CE8-AC82-4EB16AE8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9A44CE-A27C-4CEC-9B91-351850B0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2F5C58-CF00-4FD6-AA1C-6CB4A80F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F9088A-3B05-4C4E-A52F-1A87ACEE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257CC7-E0A8-4BBD-A3DD-2437445A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03834D-CDEA-4893-BE56-19A57B0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7AB09-E3CC-4832-8492-C07D5BB3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1FC5E2-8057-43B5-9579-4DF2C337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C5A015-0426-4615-8DF0-A4308962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41653B-D64F-4CAD-A017-59785991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60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17023E-8E83-46C1-82E6-B9CECC55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05BA45-E557-4333-8BAF-CB60A52B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FAB50-7550-4B91-9C64-BEE6C05B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E25D8-0608-4F1B-9C8C-BC2ED1CE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43F74-06CD-4385-A175-A038145A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AF3CCB-B93F-4F84-9B12-782994DD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9E3554-AB62-42B5-8A0D-D22BAD12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5C838F-2B96-4035-BACE-AC8542B1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7596D-0C35-4183-BDC9-31785A2E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6FF30-2A05-4E33-A36A-AA87DCFB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50A0FC-2119-492C-8B90-93458E7DD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2207A3-E1AE-4BB5-9481-6D3F8883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E1D7F5-04A7-4398-988B-EF2C4D13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0A9495-FCB7-4F1F-9BE2-360726D0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5B43D1-90FC-427B-84C2-3A1FD509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6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31C26-4530-4B4C-B1A6-EE1C6BD7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0316A2-C0C7-4725-A023-1039516C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507B3-11AF-4E5D-820D-2E5923DD0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7176-03E9-4E02-B4CD-8CC567919931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EE671-5C20-4BFD-8A74-514933D36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3AB874-5D27-40B4-B0FA-3A7F176F9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BFFF-6C1F-4111-B769-75DAE583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02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C66F8D3F-89C3-4246-9136-33FA7C786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4AF2A37-AAE4-4889-AECF-0417774E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8038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Arial" panose="020B0604020202020204" pitchFamily="34" charset="0"/>
              </a:rPr>
              <a:t>История Прибалтики в межвоенный период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58906A-D967-43D9-B4CB-1B2EEF3A6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7647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Выполнил: Кулаков Никита</a:t>
            </a:r>
          </a:p>
          <a:p>
            <a:pPr algn="r"/>
            <a:r>
              <a:rPr lang="ru-RU" dirty="0"/>
              <a:t> </a:t>
            </a:r>
            <a:r>
              <a:rPr lang="en-US" dirty="0"/>
              <a:t>P</a:t>
            </a:r>
            <a:r>
              <a:rPr lang="ru-RU" dirty="0"/>
              <a:t>3130</a:t>
            </a:r>
          </a:p>
        </p:txBody>
      </p:sp>
    </p:spTree>
    <p:extLst>
      <p:ext uri="{BB962C8B-B14F-4D97-AF65-F5344CB8AC3E}">
        <p14:creationId xmlns:p14="http://schemas.microsoft.com/office/powerpoint/2010/main" val="427334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135" y="0"/>
            <a:ext cx="9405730" cy="1279871"/>
          </a:xfrm>
        </p:spPr>
        <p:txBody>
          <a:bodyPr/>
          <a:lstStyle/>
          <a:p>
            <a:pPr algn="ctr"/>
            <a:r>
              <a:rPr lang="ru-RU" dirty="0"/>
              <a:t>Литва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2D45A-F8EE-41D3-A7C7-83F4B969F325}"/>
              </a:ext>
            </a:extLst>
          </p:cNvPr>
          <p:cNvSpPr txBox="1"/>
          <p:nvPr/>
        </p:nvSpPr>
        <p:spPr>
          <a:xfrm>
            <a:off x="776926" y="1228397"/>
            <a:ext cx="74878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 1922г. была принята Конституция, Литва – парламентская республика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Военный переворот 17 декабря 1926г. Президентом стал </a:t>
            </a:r>
            <a:r>
              <a:rPr lang="ru-RU" sz="2400" dirty="0" err="1"/>
              <a:t>Антанас</a:t>
            </a:r>
            <a:r>
              <a:rPr lang="ru-RU" sz="2400" dirty="0"/>
              <a:t> </a:t>
            </a:r>
            <a:r>
              <a:rPr lang="ru-RU" sz="2400" dirty="0" err="1"/>
              <a:t>Сметона</a:t>
            </a:r>
            <a:r>
              <a:rPr lang="ru-RU" sz="2400" dirty="0"/>
              <a:t>, лидер партии националистов.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 1928г. – принятие расширяющей президентские права конституции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12 сентября 1934г. – создание политического союза Балтийской Антанты.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 Принятие Германского  и Польского ультиматумов и, как следствие, утрата Клайпедского и части </a:t>
            </a:r>
            <a:r>
              <a:rPr lang="ru-RU" sz="2400" dirty="0" err="1"/>
              <a:t>Виленского</a:t>
            </a:r>
            <a:r>
              <a:rPr lang="ru-RU" sz="2400" dirty="0"/>
              <a:t> краев.</a:t>
            </a:r>
          </a:p>
        </p:txBody>
      </p:sp>
      <p:pic>
        <p:nvPicPr>
          <p:cNvPr id="5122" name="Picture 2" descr="Антанас Сметона — Циклопедия">
            <a:extLst>
              <a:ext uri="{FF2B5EF4-FFF2-40B4-BE49-F238E27FC236}">
                <a16:creationId xmlns:a16="http://schemas.microsoft.com/office/drawing/2014/main" id="{B8E41D15-874D-4292-9333-F99AFE0B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8" y="1243012"/>
            <a:ext cx="3108446" cy="47559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577" y="28405"/>
            <a:ext cx="7414846" cy="1325563"/>
          </a:xfrm>
        </p:spPr>
        <p:txBody>
          <a:bodyPr/>
          <a:lstStyle/>
          <a:p>
            <a:pPr algn="ctr"/>
            <a:r>
              <a:rPr lang="ru-RU" dirty="0"/>
              <a:t>Эстония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8E22A-9DB4-4EA5-A408-A8C12B5A8D12}"/>
              </a:ext>
            </a:extLst>
          </p:cNvPr>
          <p:cNvSpPr txBox="1"/>
          <p:nvPr/>
        </p:nvSpPr>
        <p:spPr>
          <a:xfrm>
            <a:off x="354692" y="2022518"/>
            <a:ext cx="5950858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2 февраля 1920г. – Тартуский мирный договор.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15 апреля 1920г. – первая конституция Эстонии.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1921г. – присоединение Эстонии к Лиге Наций.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1928г. – национальная валюта – эстонская крона.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6148" name="Picture 4" descr="Пыллуаас хочет вернуть Таллинну &quot;подаренные&quot; Лениным русские земли —  Sputnik Эстония">
            <a:extLst>
              <a:ext uri="{FF2B5EF4-FFF2-40B4-BE49-F238E27FC236}">
                <a16:creationId xmlns:a16="http://schemas.microsoft.com/office/drawing/2014/main" id="{24025DF1-DF82-4950-BDEF-224CE5B38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9"/>
          <a:stretch/>
        </p:blipFill>
        <p:spPr bwMode="auto">
          <a:xfrm>
            <a:off x="6660242" y="2022518"/>
            <a:ext cx="4697356" cy="34815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00" y="0"/>
            <a:ext cx="10646398" cy="1325563"/>
          </a:xfrm>
        </p:spPr>
        <p:txBody>
          <a:bodyPr/>
          <a:lstStyle/>
          <a:p>
            <a:pPr algn="ctr"/>
            <a:r>
              <a:rPr lang="ru-RU" dirty="0"/>
              <a:t>Великая депрессия экономики Эстонии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8E22A-9DB4-4EA5-A408-A8C12B5A8D12}"/>
              </a:ext>
            </a:extLst>
          </p:cNvPr>
          <p:cNvSpPr txBox="1"/>
          <p:nvPr/>
        </p:nvSpPr>
        <p:spPr>
          <a:xfrm>
            <a:off x="1302203" y="1126699"/>
            <a:ext cx="958759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/>
              <a:t>    Итоги: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Спад промышленности и сельского хозяйства на 20-45%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Снижение доходов, рост безработицы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Политические беспорядки –</a:t>
            </a:r>
            <a:r>
              <a:rPr lang="en-US" sz="2400" dirty="0"/>
              <a:t>&gt; </a:t>
            </a:r>
            <a:r>
              <a:rPr lang="ru-RU" sz="2400" dirty="0"/>
              <a:t>фрагментация парламента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Принятие новой конституции в октябре 1933г.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DDE05-0137-4326-826F-432AFE8A0FAD}"/>
              </a:ext>
            </a:extLst>
          </p:cNvPr>
          <p:cNvSpPr txBox="1"/>
          <p:nvPr/>
        </p:nvSpPr>
        <p:spPr>
          <a:xfrm>
            <a:off x="928914" y="4404519"/>
            <a:ext cx="1033417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1939г. – договор о взаимопомощи между Эстонией и Советским союзом.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1940г. – оккупация Эстонии	</a:t>
            </a:r>
          </a:p>
        </p:txBody>
      </p:sp>
    </p:spTree>
    <p:extLst>
      <p:ext uri="{BB962C8B-B14F-4D97-AF65-F5344CB8AC3E}">
        <p14:creationId xmlns:p14="http://schemas.microsoft.com/office/powerpoint/2010/main" val="115638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971" y="204352"/>
            <a:ext cx="5736771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Состав Прибалтики: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3E2751B-B607-4C68-AC2D-3FDA526A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100483"/>
            <a:ext cx="5136085" cy="66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2E037-C159-4E83-B9C6-3333801E1190}"/>
              </a:ext>
            </a:extLst>
          </p:cNvPr>
          <p:cNvSpPr txBox="1"/>
          <p:nvPr/>
        </p:nvSpPr>
        <p:spPr>
          <a:xfrm>
            <a:off x="6096000" y="2344150"/>
            <a:ext cx="5736771" cy="21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Лифляндская губерния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Эстляндская губерния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Курляндская губерния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60" y="0"/>
            <a:ext cx="9957079" cy="1325563"/>
          </a:xfrm>
        </p:spPr>
        <p:txBody>
          <a:bodyPr/>
          <a:lstStyle/>
          <a:p>
            <a:pPr algn="ctr"/>
            <a:r>
              <a:rPr lang="ru-RU" dirty="0"/>
              <a:t>Периоды: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614E6-FB11-47D4-B8F7-23413B3419D0}"/>
              </a:ext>
            </a:extLst>
          </p:cNvPr>
          <p:cNvSpPr txBox="1"/>
          <p:nvPr/>
        </p:nvSpPr>
        <p:spPr>
          <a:xfrm>
            <a:off x="813916" y="2124957"/>
            <a:ext cx="11034765" cy="260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b="0" i="0" dirty="0">
                <a:solidFill>
                  <a:srgbClr val="2A2A2C"/>
                </a:solidFill>
                <a:effectLst/>
                <a:latin typeface="Arial" panose="020B0604020202020204" pitchFamily="34" charset="0"/>
              </a:rPr>
              <a:t>1918 - 1923 гг. - определение основ послевоенного мира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b="0" i="0" dirty="0">
                <a:solidFill>
                  <a:srgbClr val="2A2A2C"/>
                </a:solidFill>
                <a:effectLst/>
                <a:latin typeface="Arial" panose="020B0604020202020204" pitchFamily="34" charset="0"/>
              </a:rPr>
              <a:t>1924 - 1929 гг. - новые технологии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b="0" i="0" dirty="0">
                <a:solidFill>
                  <a:srgbClr val="2A2A2C"/>
                </a:solidFill>
                <a:effectLst/>
                <a:latin typeface="Arial" panose="020B0604020202020204" pitchFamily="34" charset="0"/>
              </a:rPr>
              <a:t>1929 - 1933 гг. - мировой экономический кризис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b="0" i="0" dirty="0">
                <a:solidFill>
                  <a:srgbClr val="2A2A2C"/>
                </a:solidFill>
                <a:effectLst/>
                <a:latin typeface="Arial" panose="020B0604020202020204" pitchFamily="34" charset="0"/>
              </a:rPr>
              <a:t>1933 – 1939 гг. - крах Версальско-Вашингтонской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60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4" y="365125"/>
            <a:ext cx="7414846" cy="1325563"/>
          </a:xfrm>
        </p:spPr>
        <p:txBody>
          <a:bodyPr/>
          <a:lstStyle/>
          <a:p>
            <a:r>
              <a:rPr lang="ru-RU" dirty="0"/>
              <a:t>          Латвия</a:t>
            </a:r>
          </a:p>
        </p:txBody>
      </p:sp>
      <p:pic>
        <p:nvPicPr>
          <p:cNvPr id="1028" name="Picture 4" descr="Автомобильные дороги Латвии — Википедия">
            <a:extLst>
              <a:ext uri="{FF2B5EF4-FFF2-40B4-BE49-F238E27FC236}">
                <a16:creationId xmlns:a16="http://schemas.microsoft.com/office/drawing/2014/main" id="{7D641043-4D85-4001-9360-7F6F09F3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60" y="94700"/>
            <a:ext cx="7208880" cy="6668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2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135" y="31994"/>
            <a:ext cx="9405730" cy="1279871"/>
          </a:xfrm>
        </p:spPr>
        <p:txBody>
          <a:bodyPr/>
          <a:lstStyle/>
          <a:p>
            <a:pPr algn="ctr"/>
            <a:r>
              <a:rPr lang="ru-RU" dirty="0"/>
              <a:t>Борьба за независимость Латвии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2D45A-F8EE-41D3-A7C7-83F4B969F325}"/>
              </a:ext>
            </a:extLst>
          </p:cNvPr>
          <p:cNvSpPr txBox="1"/>
          <p:nvPr/>
        </p:nvSpPr>
        <p:spPr>
          <a:xfrm>
            <a:off x="776927" y="1518030"/>
            <a:ext cx="5835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18 ноября 1918г. – провозглашение независимости Латвии и формирование ее правительства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Апрель 1919г. – восстание германских войск против латышей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Конец 1919г. – нападение армии полковника </a:t>
            </a:r>
            <a:r>
              <a:rPr lang="ru-RU" sz="2400" dirty="0" err="1"/>
              <a:t>Бермондта</a:t>
            </a:r>
            <a:r>
              <a:rPr lang="ru-RU" sz="2400" dirty="0"/>
              <a:t>. 11 ноября 1919г. – победа Латвии.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11 августа 1920г. – подписание мирного договора между Россией и Латвией</a:t>
            </a:r>
          </a:p>
        </p:txBody>
      </p:sp>
      <p:pic>
        <p:nvPicPr>
          <p:cNvPr id="2052" name="Picture 4" descr="Штурм Риги Бермондтом-Аваловым: что это было? Продолжение: mikhael_mark —  LiveJournal">
            <a:extLst>
              <a:ext uri="{FF2B5EF4-FFF2-40B4-BE49-F238E27FC236}">
                <a16:creationId xmlns:a16="http://schemas.microsoft.com/office/drawing/2014/main" id="{92FB67B8-9854-468C-A941-2C170B921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95" y="1518030"/>
            <a:ext cx="350207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448" y="0"/>
            <a:ext cx="8637104" cy="1325563"/>
          </a:xfrm>
        </p:spPr>
        <p:txBody>
          <a:bodyPr/>
          <a:lstStyle/>
          <a:p>
            <a:pPr algn="ctr"/>
            <a:r>
              <a:rPr lang="ru-RU" dirty="0"/>
              <a:t>Создание фундамента государства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2D45A-F8EE-41D3-A7C7-83F4B969F325}"/>
              </a:ext>
            </a:extLst>
          </p:cNvPr>
          <p:cNvSpPr txBox="1"/>
          <p:nvPr/>
        </p:nvSpPr>
        <p:spPr>
          <a:xfrm>
            <a:off x="1432890" y="1325563"/>
            <a:ext cx="961776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1919г. – учреждение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государственного управления и судебной власти, Департамента полиции, Латвийской национальной оперы, Латвийской консерватории, Академии искусств и Латвийского университета.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 мая 1920г. – принятие Конституции Латвийской Республики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Аграрная реформа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Начало 1920-х – переустройство экономической системы и становление демократии.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26 января 1921г. – признание независимости Латвии, вступление в  Лигу Наций.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Октябрь 1922г. – избрание Первого Парламента Латвии (Сейма)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Первый президент Латвии – Янис Чаксте.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69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448" y="0"/>
            <a:ext cx="8637104" cy="1325563"/>
          </a:xfrm>
        </p:spPr>
        <p:txBody>
          <a:bodyPr/>
          <a:lstStyle/>
          <a:p>
            <a:pPr algn="ctr"/>
            <a:r>
              <a:rPr lang="ru-RU" dirty="0"/>
              <a:t>Создание фундамента государства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2D45A-F8EE-41D3-A7C7-83F4B969F325}"/>
              </a:ext>
            </a:extLst>
          </p:cNvPr>
          <p:cNvSpPr txBox="1"/>
          <p:nvPr/>
        </p:nvSpPr>
        <p:spPr>
          <a:xfrm>
            <a:off x="1444614" y="1714271"/>
            <a:ext cx="52023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Президенты Латвии:</a:t>
            </a:r>
          </a:p>
          <a:p>
            <a:pPr>
              <a:spcBef>
                <a:spcPts val="1200"/>
              </a:spcBef>
            </a:pPr>
            <a:endParaRPr lang="ru-RU" sz="2400" dirty="0"/>
          </a:p>
          <a:p>
            <a:pPr>
              <a:spcBef>
                <a:spcPts val="1200"/>
              </a:spcBef>
            </a:pPr>
            <a:r>
              <a:rPr lang="ru-RU" sz="2400" dirty="0"/>
              <a:t> • 1922—1927	 	Янис Чаксте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 • 1927—1930	 	</a:t>
            </a:r>
            <a:r>
              <a:rPr lang="ru-RU" sz="2400" dirty="0" err="1"/>
              <a:t>Густавс</a:t>
            </a:r>
            <a:r>
              <a:rPr lang="ru-RU" sz="2400" dirty="0"/>
              <a:t> </a:t>
            </a:r>
            <a:r>
              <a:rPr lang="ru-RU" sz="2400" dirty="0" err="1"/>
              <a:t>Земгалс</a:t>
            </a:r>
            <a:endParaRPr lang="ru-RU" sz="2400" dirty="0"/>
          </a:p>
          <a:p>
            <a:pPr>
              <a:spcBef>
                <a:spcPts val="1200"/>
              </a:spcBef>
            </a:pPr>
            <a:r>
              <a:rPr lang="ru-RU" sz="2400" dirty="0"/>
              <a:t> • 1930—1934		Альберт </a:t>
            </a:r>
            <a:r>
              <a:rPr lang="ru-RU" sz="2400" dirty="0" err="1"/>
              <a:t>Квиесис</a:t>
            </a:r>
            <a:endParaRPr lang="ru-RU" sz="2400" dirty="0"/>
          </a:p>
          <a:p>
            <a:pPr>
              <a:spcBef>
                <a:spcPts val="1200"/>
              </a:spcBef>
            </a:pPr>
            <a:r>
              <a:rPr lang="ru-RU" sz="2400" dirty="0"/>
              <a:t> • 1934—1940		Карлис </a:t>
            </a:r>
            <a:r>
              <a:rPr lang="ru-RU" sz="2400" dirty="0" err="1"/>
              <a:t>Улманис</a:t>
            </a:r>
            <a:endParaRPr lang="ru-RU" sz="2400" dirty="0"/>
          </a:p>
        </p:txBody>
      </p:sp>
      <p:pic>
        <p:nvPicPr>
          <p:cNvPr id="4099" name="Picture 3" descr="Чаксте, Янис — Википедия">
            <a:extLst>
              <a:ext uri="{FF2B5EF4-FFF2-40B4-BE49-F238E27FC236}">
                <a16:creationId xmlns:a16="http://schemas.microsoft.com/office/drawing/2014/main" id="{5D99749F-44FA-43EF-A973-C92B4121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19" y="1325563"/>
            <a:ext cx="3313333" cy="451252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9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077A-D34C-4B5A-B650-FBCA40E6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14" y="0"/>
            <a:ext cx="10215769" cy="1325563"/>
          </a:xfrm>
        </p:spPr>
        <p:txBody>
          <a:bodyPr/>
          <a:lstStyle/>
          <a:p>
            <a:pPr algn="ctr"/>
            <a:r>
              <a:rPr lang="ru-RU" dirty="0"/>
              <a:t>Конец демократии и предвестники войны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2D45A-F8EE-41D3-A7C7-83F4B969F325}"/>
              </a:ext>
            </a:extLst>
          </p:cNvPr>
          <p:cNvSpPr txBox="1"/>
          <p:nvPr/>
        </p:nvSpPr>
        <p:spPr>
          <a:xfrm>
            <a:off x="1432890" y="1611141"/>
            <a:ext cx="559076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Май 1934г. – организация переворота и захват власти премьер-министром Латвии Карлисом </a:t>
            </a:r>
            <a:r>
              <a:rPr lang="ru-RU" sz="2400" dirty="0" err="1"/>
              <a:t>Улманисом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1939г. – соглашение Германии и Советского союза, приведшее к потере независимости Латвии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июнь 1940г. – нападение на Латвию Советского союза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5 августа 1940г. – включение Латвии в состав СССР</a:t>
            </a:r>
          </a:p>
        </p:txBody>
      </p:sp>
      <p:pic>
        <p:nvPicPr>
          <p:cNvPr id="3074" name="Picture 2" descr="Улманис, Карлис — Википедия">
            <a:extLst>
              <a:ext uri="{FF2B5EF4-FFF2-40B4-BE49-F238E27FC236}">
                <a16:creationId xmlns:a16="http://schemas.microsoft.com/office/drawing/2014/main" id="{07C12093-0DB6-4CF3-9902-5B8176BA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95" y="1611141"/>
            <a:ext cx="3294042" cy="4131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9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ы для деловой презентации (59 фото)">
            <a:extLst>
              <a:ext uri="{FF2B5EF4-FFF2-40B4-BE49-F238E27FC236}">
                <a16:creationId xmlns:a16="http://schemas.microsoft.com/office/drawing/2014/main" id="{2BE25240-094A-40BD-9054-169D2ADF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1449C3-C1E2-4E2D-B81C-813BA79B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10" y="198193"/>
            <a:ext cx="5680380" cy="646161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5509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439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История Прибалтики в межвоенный период</vt:lpstr>
      <vt:lpstr>Состав Прибалтики:</vt:lpstr>
      <vt:lpstr>Периоды:</vt:lpstr>
      <vt:lpstr>          Латвия</vt:lpstr>
      <vt:lpstr>Борьба за независимость Латвии</vt:lpstr>
      <vt:lpstr>Создание фундамента государства</vt:lpstr>
      <vt:lpstr>Создание фундамента государства</vt:lpstr>
      <vt:lpstr>Конец демократии и предвестники войны</vt:lpstr>
      <vt:lpstr>Презентация PowerPoint</vt:lpstr>
      <vt:lpstr>Литва</vt:lpstr>
      <vt:lpstr>Эстония</vt:lpstr>
      <vt:lpstr>Великая депрессия экономики Эстонии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Прибалтики в межвоенный период</dc:title>
  <dc:creator>Кулаков Никита Васильевич</dc:creator>
  <cp:lastModifiedBy>Кулаков Никита Васильевич</cp:lastModifiedBy>
  <cp:revision>21</cp:revision>
  <dcterms:created xsi:type="dcterms:W3CDTF">2020-10-15T16:07:26Z</dcterms:created>
  <dcterms:modified xsi:type="dcterms:W3CDTF">2020-10-16T09:30:57Z</dcterms:modified>
</cp:coreProperties>
</file>