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4"/>
  </p:notesMasterIdLst>
  <p:handoutMasterIdLst>
    <p:handoutMasterId r:id="rId35"/>
  </p:handoutMasterIdLst>
  <p:sldIdLst>
    <p:sldId id="320" r:id="rId2"/>
    <p:sldId id="335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73" r:id="rId29"/>
    <p:sldId id="374" r:id="rId30"/>
    <p:sldId id="375" r:id="rId31"/>
    <p:sldId id="376" r:id="rId32"/>
    <p:sldId id="333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F185B-E09C-4759-A350-395212D867E6}" v="13" dt="2021-04-21T15:37:56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113" d="100"/>
          <a:sy n="113" d="100"/>
        </p:scale>
        <p:origin x="30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Campos Méndez" userId="402d5bdf62ce6c12" providerId="LiveId" clId="{C61F185B-E09C-4759-A350-395212D867E6}"/>
    <pc:docChg chg="undo custSel delSld modSld">
      <pc:chgData name="Miguel Ángel Campos Méndez" userId="402d5bdf62ce6c12" providerId="LiveId" clId="{C61F185B-E09C-4759-A350-395212D867E6}" dt="2021-04-26T07:25:46.670" v="82" actId="729"/>
      <pc:docMkLst>
        <pc:docMk/>
      </pc:docMkLst>
      <pc:sldChg chg="modSp mod">
        <pc:chgData name="Miguel Ángel Campos Méndez" userId="402d5bdf62ce6c12" providerId="LiveId" clId="{C61F185B-E09C-4759-A350-395212D867E6}" dt="2021-04-24T08:50:16.526" v="78" actId="20577"/>
        <pc:sldMkLst>
          <pc:docMk/>
          <pc:sldMk cId="0" sldId="320"/>
        </pc:sldMkLst>
        <pc:spChg chg="mod">
          <ac:chgData name="Miguel Ángel Campos Méndez" userId="402d5bdf62ce6c12" providerId="LiveId" clId="{C61F185B-E09C-4759-A350-395212D867E6}" dt="2021-04-24T08:50:16.526" v="78" actId="20577"/>
          <ac:spMkLst>
            <pc:docMk/>
            <pc:sldMk cId="0" sldId="320"/>
            <ac:spMk id="17" creationId="{00000000-0000-0000-0000-000000000000}"/>
          </ac:spMkLst>
        </pc:spChg>
      </pc:sldChg>
      <pc:sldChg chg="modSp mod">
        <pc:chgData name="Miguel Ángel Campos Méndez" userId="402d5bdf62ce6c12" providerId="LiveId" clId="{C61F185B-E09C-4759-A350-395212D867E6}" dt="2021-04-24T08:45:39.739" v="48" actId="20577"/>
        <pc:sldMkLst>
          <pc:docMk/>
          <pc:sldMk cId="3279828969" sldId="335"/>
        </pc:sldMkLst>
        <pc:spChg chg="mod">
          <ac:chgData name="Miguel Ángel Campos Méndez" userId="402d5bdf62ce6c12" providerId="LiveId" clId="{C61F185B-E09C-4759-A350-395212D867E6}" dt="2021-04-24T08:45:39.739" v="48" actId="20577"/>
          <ac:spMkLst>
            <pc:docMk/>
            <pc:sldMk cId="3279828969" sldId="335"/>
            <ac:spMk id="423939" creationId="{00000000-0000-0000-0000-000000000000}"/>
          </ac:spMkLst>
        </pc:spChg>
      </pc:sldChg>
      <pc:sldChg chg="del">
        <pc:chgData name="Miguel Ángel Campos Méndez" userId="402d5bdf62ce6c12" providerId="LiveId" clId="{C61F185B-E09C-4759-A350-395212D867E6}" dt="2021-04-24T08:45:49.846" v="49" actId="47"/>
        <pc:sldMkLst>
          <pc:docMk/>
          <pc:sldMk cId="3651799268" sldId="336"/>
        </pc:sldMkLst>
      </pc:sldChg>
      <pc:sldChg chg="del">
        <pc:chgData name="Miguel Ángel Campos Méndez" userId="402d5bdf62ce6c12" providerId="LiveId" clId="{C61F185B-E09C-4759-A350-395212D867E6}" dt="2021-04-24T08:45:49.846" v="49" actId="47"/>
        <pc:sldMkLst>
          <pc:docMk/>
          <pc:sldMk cId="111503917" sldId="337"/>
        </pc:sldMkLst>
      </pc:sldChg>
      <pc:sldChg chg="del">
        <pc:chgData name="Miguel Ángel Campos Méndez" userId="402d5bdf62ce6c12" providerId="LiveId" clId="{C61F185B-E09C-4759-A350-395212D867E6}" dt="2021-04-24T08:45:49.846" v="49" actId="47"/>
        <pc:sldMkLst>
          <pc:docMk/>
          <pc:sldMk cId="2339901597" sldId="338"/>
        </pc:sldMkLst>
      </pc:sldChg>
      <pc:sldChg chg="modSp mod">
        <pc:chgData name="Miguel Ángel Campos Méndez" userId="402d5bdf62ce6c12" providerId="LiveId" clId="{C61F185B-E09C-4759-A350-395212D867E6}" dt="2021-04-21T15:35:54.386" v="5" actId="20577"/>
        <pc:sldMkLst>
          <pc:docMk/>
          <pc:sldMk cId="839474208" sldId="345"/>
        </pc:sldMkLst>
        <pc:spChg chg="mod">
          <ac:chgData name="Miguel Ángel Campos Méndez" userId="402d5bdf62ce6c12" providerId="LiveId" clId="{C61F185B-E09C-4759-A350-395212D867E6}" dt="2021-04-21T15:35:54.386" v="5" actId="20577"/>
          <ac:spMkLst>
            <pc:docMk/>
            <pc:sldMk cId="839474208" sldId="345"/>
            <ac:spMk id="439299" creationId="{00000000-0000-0000-0000-000000000000}"/>
          </ac:spMkLst>
        </pc:spChg>
      </pc:sldChg>
      <pc:sldChg chg="addSp delSp modSp mod">
        <pc:chgData name="Miguel Ángel Campos Méndez" userId="402d5bdf62ce6c12" providerId="LiveId" clId="{C61F185B-E09C-4759-A350-395212D867E6}" dt="2021-04-21T15:37:56.231" v="26" actId="1076"/>
        <pc:sldMkLst>
          <pc:docMk/>
          <pc:sldMk cId="809461738" sldId="352"/>
        </pc:sldMkLst>
        <pc:spChg chg="mod">
          <ac:chgData name="Miguel Ángel Campos Méndez" userId="402d5bdf62ce6c12" providerId="LiveId" clId="{C61F185B-E09C-4759-A350-395212D867E6}" dt="2021-04-21T15:36:32.154" v="10" actId="20577"/>
          <ac:spMkLst>
            <pc:docMk/>
            <pc:sldMk cId="809461738" sldId="352"/>
            <ac:spMk id="3" creationId="{00000000-0000-0000-0000-000000000000}"/>
          </ac:spMkLst>
        </pc:spChg>
        <pc:picChg chg="add del mod">
          <ac:chgData name="Miguel Ángel Campos Méndez" userId="402d5bdf62ce6c12" providerId="LiveId" clId="{C61F185B-E09C-4759-A350-395212D867E6}" dt="2021-04-21T15:37:34.723" v="21" actId="478"/>
          <ac:picMkLst>
            <pc:docMk/>
            <pc:sldMk cId="809461738" sldId="352"/>
            <ac:picMk id="4" creationId="{00000000-0000-0000-0000-000000000000}"/>
          </ac:picMkLst>
        </pc:picChg>
        <pc:picChg chg="add del mod">
          <ac:chgData name="Miguel Ángel Campos Méndez" userId="402d5bdf62ce6c12" providerId="LiveId" clId="{C61F185B-E09C-4759-A350-395212D867E6}" dt="2021-04-21T15:37:31.543" v="20"/>
          <ac:picMkLst>
            <pc:docMk/>
            <pc:sldMk cId="809461738" sldId="352"/>
            <ac:picMk id="1026" creationId="{71277A37-80FA-4B17-9827-862B83715769}"/>
          </ac:picMkLst>
        </pc:picChg>
        <pc:picChg chg="add mod">
          <ac:chgData name="Miguel Ángel Campos Méndez" userId="402d5bdf62ce6c12" providerId="LiveId" clId="{C61F185B-E09C-4759-A350-395212D867E6}" dt="2021-04-21T15:37:56.231" v="26" actId="1076"/>
          <ac:picMkLst>
            <pc:docMk/>
            <pc:sldMk cId="809461738" sldId="352"/>
            <ac:picMk id="1028" creationId="{E378351F-EB3A-4C52-9873-C10070D3DDCC}"/>
          </ac:picMkLst>
        </pc:picChg>
      </pc:sldChg>
      <pc:sldChg chg="delSp modSp mod">
        <pc:chgData name="Miguel Ángel Campos Méndez" userId="402d5bdf62ce6c12" providerId="LiveId" clId="{C61F185B-E09C-4759-A350-395212D867E6}" dt="2021-04-21T15:38:06.922" v="32" actId="478"/>
        <pc:sldMkLst>
          <pc:docMk/>
          <pc:sldMk cId="4099611246" sldId="353"/>
        </pc:sldMkLst>
        <pc:spChg chg="mod">
          <ac:chgData name="Miguel Ángel Campos Méndez" userId="402d5bdf62ce6c12" providerId="LiveId" clId="{C61F185B-E09C-4759-A350-395212D867E6}" dt="2021-04-21T15:38:01.963" v="31" actId="20577"/>
          <ac:spMkLst>
            <pc:docMk/>
            <pc:sldMk cId="4099611246" sldId="353"/>
            <ac:spMk id="457730" creationId="{00000000-0000-0000-0000-000000000000}"/>
          </ac:spMkLst>
        </pc:spChg>
        <pc:picChg chg="del">
          <ac:chgData name="Miguel Ángel Campos Méndez" userId="402d5bdf62ce6c12" providerId="LiveId" clId="{C61F185B-E09C-4759-A350-395212D867E6}" dt="2021-04-21T15:38:06.922" v="32" actId="478"/>
          <ac:picMkLst>
            <pc:docMk/>
            <pc:sldMk cId="4099611246" sldId="353"/>
            <ac:picMk id="4" creationId="{00000000-0000-0000-0000-000000000000}"/>
          </ac:picMkLst>
        </pc:picChg>
      </pc:sldChg>
      <pc:sldChg chg="delSp modSp mod">
        <pc:chgData name="Miguel Ángel Campos Méndez" userId="402d5bdf62ce6c12" providerId="LiveId" clId="{C61F185B-E09C-4759-A350-395212D867E6}" dt="2021-04-24T08:49:20.722" v="71" actId="478"/>
        <pc:sldMkLst>
          <pc:docMk/>
          <pc:sldMk cId="3798588982" sldId="354"/>
        </pc:sldMkLst>
        <pc:spChg chg="mod">
          <ac:chgData name="Miguel Ángel Campos Méndez" userId="402d5bdf62ce6c12" providerId="LiveId" clId="{C61F185B-E09C-4759-A350-395212D867E6}" dt="2021-04-24T08:48:42.824" v="55" actId="20577"/>
          <ac:spMkLst>
            <pc:docMk/>
            <pc:sldMk cId="3798588982" sldId="354"/>
            <ac:spMk id="458754" creationId="{00000000-0000-0000-0000-000000000000}"/>
          </ac:spMkLst>
        </pc:spChg>
        <pc:spChg chg="mod">
          <ac:chgData name="Miguel Ángel Campos Méndez" userId="402d5bdf62ce6c12" providerId="LiveId" clId="{C61F185B-E09C-4759-A350-395212D867E6}" dt="2021-04-24T08:49:12.802" v="70" actId="20577"/>
          <ac:spMkLst>
            <pc:docMk/>
            <pc:sldMk cId="3798588982" sldId="354"/>
            <ac:spMk id="458755" creationId="{00000000-0000-0000-0000-000000000000}"/>
          </ac:spMkLst>
        </pc:spChg>
        <pc:picChg chg="del">
          <ac:chgData name="Miguel Ángel Campos Méndez" userId="402d5bdf62ce6c12" providerId="LiveId" clId="{C61F185B-E09C-4759-A350-395212D867E6}" dt="2021-04-24T08:49:20.722" v="71" actId="478"/>
          <ac:picMkLst>
            <pc:docMk/>
            <pc:sldMk cId="3798588982" sldId="354"/>
            <ac:picMk id="4" creationId="{00000000-0000-0000-0000-000000000000}"/>
          </ac:picMkLst>
        </pc:picChg>
      </pc:sldChg>
      <pc:sldChg chg="mod modShow">
        <pc:chgData name="Miguel Ángel Campos Méndez" userId="402d5bdf62ce6c12" providerId="LiveId" clId="{C61F185B-E09C-4759-A350-395212D867E6}" dt="2021-04-26T07:25:46.670" v="82" actId="729"/>
        <pc:sldMkLst>
          <pc:docMk/>
          <pc:sldMk cId="3374766470" sldId="355"/>
        </pc:sldMkLst>
      </pc:sldChg>
      <pc:sldChg chg="delSp mod">
        <pc:chgData name="Miguel Ángel Campos Méndez" userId="402d5bdf62ce6c12" providerId="LiveId" clId="{C61F185B-E09C-4759-A350-395212D867E6}" dt="2021-04-26T07:25:27.531" v="80" actId="478"/>
        <pc:sldMkLst>
          <pc:docMk/>
          <pc:sldMk cId="1750900918" sldId="356"/>
        </pc:sldMkLst>
        <pc:picChg chg="del">
          <ac:chgData name="Miguel Ángel Campos Méndez" userId="402d5bdf62ce6c12" providerId="LiveId" clId="{C61F185B-E09C-4759-A350-395212D867E6}" dt="2021-04-26T07:25:26.089" v="79" actId="478"/>
          <ac:picMkLst>
            <pc:docMk/>
            <pc:sldMk cId="1750900918" sldId="356"/>
            <ac:picMk id="5" creationId="{00000000-0000-0000-0000-000000000000}"/>
          </ac:picMkLst>
        </pc:picChg>
        <pc:picChg chg="del">
          <ac:chgData name="Miguel Ángel Campos Méndez" userId="402d5bdf62ce6c12" providerId="LiveId" clId="{C61F185B-E09C-4759-A350-395212D867E6}" dt="2021-04-26T07:25:27.531" v="80" actId="478"/>
          <ac:picMkLst>
            <pc:docMk/>
            <pc:sldMk cId="1750900918" sldId="356"/>
            <ac:picMk id="30722" creationId="{00000000-0000-0000-0000-000000000000}"/>
          </ac:picMkLst>
        </pc:picChg>
      </pc:sldChg>
      <pc:sldChg chg="mod modShow">
        <pc:chgData name="Miguel Ángel Campos Méndez" userId="402d5bdf62ce6c12" providerId="LiveId" clId="{C61F185B-E09C-4759-A350-395212D867E6}" dt="2021-04-26T07:25:36.637" v="81" actId="729"/>
        <pc:sldMkLst>
          <pc:docMk/>
          <pc:sldMk cId="1410255380" sldId="357"/>
        </pc:sldMkLst>
      </pc:sldChg>
      <pc:sldChg chg="mod modShow">
        <pc:chgData name="Miguel Ángel Campos Méndez" userId="402d5bdf62ce6c12" providerId="LiveId" clId="{C61F185B-E09C-4759-A350-395212D867E6}" dt="2021-04-26T07:25:36.637" v="81" actId="729"/>
        <pc:sldMkLst>
          <pc:docMk/>
          <pc:sldMk cId="3469461546" sldId="358"/>
        </pc:sldMkLst>
      </pc:sldChg>
      <pc:sldChg chg="delSp modSp mod">
        <pc:chgData name="Miguel Ángel Campos Méndez" userId="402d5bdf62ce6c12" providerId="LiveId" clId="{C61F185B-E09C-4759-A350-395212D867E6}" dt="2021-04-24T08:49:47.683" v="76" actId="20577"/>
        <pc:sldMkLst>
          <pc:docMk/>
          <pc:sldMk cId="3340225846" sldId="362"/>
        </pc:sldMkLst>
        <pc:spChg chg="mod">
          <ac:chgData name="Miguel Ángel Campos Méndez" userId="402d5bdf62ce6c12" providerId="LiveId" clId="{C61F185B-E09C-4759-A350-395212D867E6}" dt="2021-04-24T08:49:47.683" v="76" actId="20577"/>
          <ac:spMkLst>
            <pc:docMk/>
            <pc:sldMk cId="3340225846" sldId="362"/>
            <ac:spMk id="490498" creationId="{00000000-0000-0000-0000-000000000000}"/>
          </ac:spMkLst>
        </pc:spChg>
        <pc:picChg chg="del">
          <ac:chgData name="Miguel Ángel Campos Méndez" userId="402d5bdf62ce6c12" providerId="LiveId" clId="{C61F185B-E09C-4759-A350-395212D867E6}" dt="2021-04-21T15:39:38.387" v="33" actId="478"/>
          <ac:picMkLst>
            <pc:docMk/>
            <pc:sldMk cId="3340225846" sldId="362"/>
            <ac:picMk id="40962" creationId="{00000000-0000-0000-0000-000000000000}"/>
          </ac:picMkLst>
        </pc:picChg>
      </pc:sldChg>
      <pc:sldChg chg="delSp modSp mod">
        <pc:chgData name="Miguel Ángel Campos Méndez" userId="402d5bdf62ce6c12" providerId="LiveId" clId="{C61F185B-E09C-4759-A350-395212D867E6}" dt="2021-04-21T15:39:48.129" v="39" actId="20577"/>
        <pc:sldMkLst>
          <pc:docMk/>
          <pc:sldMk cId="1795587502" sldId="363"/>
        </pc:sldMkLst>
        <pc:spChg chg="mod">
          <ac:chgData name="Miguel Ángel Campos Méndez" userId="402d5bdf62ce6c12" providerId="LiveId" clId="{C61F185B-E09C-4759-A350-395212D867E6}" dt="2021-04-21T15:39:48.129" v="39" actId="20577"/>
          <ac:spMkLst>
            <pc:docMk/>
            <pc:sldMk cId="1795587502" sldId="363"/>
            <ac:spMk id="445442" creationId="{00000000-0000-0000-0000-000000000000}"/>
          </ac:spMkLst>
        </pc:spChg>
        <pc:picChg chg="del">
          <ac:chgData name="Miguel Ángel Campos Méndez" userId="402d5bdf62ce6c12" providerId="LiveId" clId="{C61F185B-E09C-4759-A350-395212D867E6}" dt="2021-04-21T15:39:44.379" v="34" actId="478"/>
          <ac:picMkLst>
            <pc:docMk/>
            <pc:sldMk cId="1795587502" sldId="363"/>
            <ac:picMk id="6" creationId="{00000000-0000-0000-0000-000000000000}"/>
          </ac:picMkLst>
        </pc:picChg>
      </pc:sldChg>
      <pc:sldChg chg="del">
        <pc:chgData name="Miguel Ángel Campos Méndez" userId="402d5bdf62ce6c12" providerId="LiveId" clId="{C61F185B-E09C-4759-A350-395212D867E6}" dt="2021-04-21T15:40:14.100" v="40" actId="47"/>
        <pc:sldMkLst>
          <pc:docMk/>
          <pc:sldMk cId="740351450" sldId="364"/>
        </pc:sldMkLst>
      </pc:sldChg>
      <pc:sldChg chg="del">
        <pc:chgData name="Miguel Ángel Campos Méndez" userId="402d5bdf62ce6c12" providerId="LiveId" clId="{C61F185B-E09C-4759-A350-395212D867E6}" dt="2021-04-21T15:40:14.100" v="40" actId="47"/>
        <pc:sldMkLst>
          <pc:docMk/>
          <pc:sldMk cId="2460790519" sldId="365"/>
        </pc:sldMkLst>
      </pc:sldChg>
      <pc:sldChg chg="del">
        <pc:chgData name="Miguel Ángel Campos Méndez" userId="402d5bdf62ce6c12" providerId="LiveId" clId="{C61F185B-E09C-4759-A350-395212D867E6}" dt="2021-04-21T15:40:14.100" v="40" actId="47"/>
        <pc:sldMkLst>
          <pc:docMk/>
          <pc:sldMk cId="826610467" sldId="366"/>
        </pc:sldMkLst>
      </pc:sldChg>
      <pc:sldChg chg="del">
        <pc:chgData name="Miguel Ángel Campos Méndez" userId="402d5bdf62ce6c12" providerId="LiveId" clId="{C61F185B-E09C-4759-A350-395212D867E6}" dt="2021-04-21T15:40:14.100" v="40" actId="47"/>
        <pc:sldMkLst>
          <pc:docMk/>
          <pc:sldMk cId="197910869" sldId="367"/>
        </pc:sldMkLst>
      </pc:sldChg>
      <pc:sldChg chg="del">
        <pc:chgData name="Miguel Ángel Campos Méndez" userId="402d5bdf62ce6c12" providerId="LiveId" clId="{C61F185B-E09C-4759-A350-395212D867E6}" dt="2021-04-21T15:40:20.470" v="41" actId="47"/>
        <pc:sldMkLst>
          <pc:docMk/>
          <pc:sldMk cId="3326918344" sldId="368"/>
        </pc:sldMkLst>
      </pc:sldChg>
      <pc:sldChg chg="del">
        <pc:chgData name="Miguel Ángel Campos Méndez" userId="402d5bdf62ce6c12" providerId="LiveId" clId="{C61F185B-E09C-4759-A350-395212D867E6}" dt="2021-04-21T15:40:20.470" v="41" actId="47"/>
        <pc:sldMkLst>
          <pc:docMk/>
          <pc:sldMk cId="571566000" sldId="369"/>
        </pc:sldMkLst>
      </pc:sldChg>
      <pc:sldChg chg="del">
        <pc:chgData name="Miguel Ángel Campos Méndez" userId="402d5bdf62ce6c12" providerId="LiveId" clId="{C61F185B-E09C-4759-A350-395212D867E6}" dt="2021-04-21T15:40:20.470" v="41" actId="47"/>
        <pc:sldMkLst>
          <pc:docMk/>
          <pc:sldMk cId="2269078703" sldId="370"/>
        </pc:sldMkLst>
      </pc:sldChg>
      <pc:sldChg chg="del">
        <pc:chgData name="Miguel Ángel Campos Méndez" userId="402d5bdf62ce6c12" providerId="LiveId" clId="{C61F185B-E09C-4759-A350-395212D867E6}" dt="2021-04-21T15:40:20.470" v="41" actId="47"/>
        <pc:sldMkLst>
          <pc:docMk/>
          <pc:sldMk cId="209090276" sldId="371"/>
        </pc:sldMkLst>
      </pc:sldChg>
      <pc:sldChg chg="del">
        <pc:chgData name="Miguel Ángel Campos Méndez" userId="402d5bdf62ce6c12" providerId="LiveId" clId="{C61F185B-E09C-4759-A350-395212D867E6}" dt="2021-04-21T15:40:20.470" v="41" actId="47"/>
        <pc:sldMkLst>
          <pc:docMk/>
          <pc:sldMk cId="1154601483" sldId="372"/>
        </pc:sldMkLst>
      </pc:sldChg>
      <pc:sldChg chg="modSp mod">
        <pc:chgData name="Miguel Ángel Campos Méndez" userId="402d5bdf62ce6c12" providerId="LiveId" clId="{C61F185B-E09C-4759-A350-395212D867E6}" dt="2021-04-24T08:46:19.565" v="50" actId="20577"/>
        <pc:sldMkLst>
          <pc:docMk/>
          <pc:sldMk cId="3967848071" sldId="374"/>
        </pc:sldMkLst>
        <pc:spChg chg="mod">
          <ac:chgData name="Miguel Ángel Campos Méndez" userId="402d5bdf62ce6c12" providerId="LiveId" clId="{C61F185B-E09C-4759-A350-395212D867E6}" dt="2021-04-24T08:46:19.565" v="50" actId="20577"/>
          <ac:spMkLst>
            <pc:docMk/>
            <pc:sldMk cId="3967848071" sldId="374"/>
            <ac:spMk id="425987" creationId="{00000000-0000-0000-0000-000000000000}"/>
          </ac:spMkLst>
        </pc:spChg>
      </pc:sldChg>
    </pc:docChg>
  </pc:docChgLst>
  <pc:docChgLst>
    <pc:chgData name="Miguel Ángel Campos Méndez" userId="402d5bdf62ce6c12" providerId="LiveId" clId="{490C9346-78C1-446F-B7B8-2937B27F126A}"/>
    <pc:docChg chg="custSel modSld">
      <pc:chgData name="Miguel Ángel Campos Méndez" userId="402d5bdf62ce6c12" providerId="LiveId" clId="{490C9346-78C1-446F-B7B8-2937B27F126A}" dt="2020-03-12T13:37:29.357" v="6" actId="478"/>
      <pc:docMkLst>
        <pc:docMk/>
      </pc:docMkLst>
      <pc:sldChg chg="addSp delSp modSp">
        <pc:chgData name="Miguel Ángel Campos Méndez" userId="402d5bdf62ce6c12" providerId="LiveId" clId="{490C9346-78C1-446F-B7B8-2937B27F126A}" dt="2020-03-12T13:37:29.357" v="6" actId="478"/>
        <pc:sldMkLst>
          <pc:docMk/>
          <pc:sldMk cId="0" sldId="320"/>
        </pc:sldMkLst>
        <pc:spChg chg="add mod">
          <ac:chgData name="Miguel Ángel Campos Méndez" userId="402d5bdf62ce6c12" providerId="LiveId" clId="{490C9346-78C1-446F-B7B8-2937B27F126A}" dt="2020-03-12T13:37:24.313" v="4" actId="478"/>
          <ac:spMkLst>
            <pc:docMk/>
            <pc:sldMk cId="0" sldId="320"/>
            <ac:spMk id="3" creationId="{EDED10C0-7594-4081-9125-05EE76C04B44}"/>
          </ac:spMkLst>
        </pc:spChg>
        <pc:spChg chg="del">
          <ac:chgData name="Miguel Ángel Campos Méndez" userId="402d5bdf62ce6c12" providerId="LiveId" clId="{490C9346-78C1-446F-B7B8-2937B27F126A}" dt="2020-03-12T13:37:26.445" v="5" actId="478"/>
          <ac:spMkLst>
            <pc:docMk/>
            <pc:sldMk cId="0" sldId="320"/>
            <ac:spMk id="4" creationId="{00000000-0000-0000-0000-000000000000}"/>
          </ac:spMkLst>
        </pc:spChg>
        <pc:spChg chg="del">
          <ac:chgData name="Miguel Ángel Campos Méndez" userId="402d5bdf62ce6c12" providerId="LiveId" clId="{490C9346-78C1-446F-B7B8-2937B27F126A}" dt="2020-03-12T13:37:29.357" v="6" actId="478"/>
          <ac:spMkLst>
            <pc:docMk/>
            <pc:sldMk cId="0" sldId="320"/>
            <ac:spMk id="6" creationId="{00000000-0000-0000-0000-000000000000}"/>
          </ac:spMkLst>
        </pc:spChg>
        <pc:spChg chg="add mod">
          <ac:chgData name="Miguel Ángel Campos Méndez" userId="402d5bdf62ce6c12" providerId="LiveId" clId="{490C9346-78C1-446F-B7B8-2937B27F126A}" dt="2020-03-12T13:37:26.445" v="5" actId="478"/>
          <ac:spMkLst>
            <pc:docMk/>
            <pc:sldMk cId="0" sldId="320"/>
            <ac:spMk id="7" creationId="{0EE233C5-E64B-4A79-A7CC-5B957C3850EF}"/>
          </ac:spMkLst>
        </pc:spChg>
        <pc:spChg chg="add mod">
          <ac:chgData name="Miguel Ángel Campos Méndez" userId="402d5bdf62ce6c12" providerId="LiveId" clId="{490C9346-78C1-446F-B7B8-2937B27F126A}" dt="2020-03-12T13:37:29.357" v="6" actId="478"/>
          <ac:spMkLst>
            <pc:docMk/>
            <pc:sldMk cId="0" sldId="320"/>
            <ac:spMk id="9" creationId="{BC4712F8-DF39-444B-B2FD-78241BEF5638}"/>
          </ac:spMkLst>
        </pc:spChg>
        <pc:spChg chg="del">
          <ac:chgData name="Miguel Ángel Campos Méndez" userId="402d5bdf62ce6c12" providerId="LiveId" clId="{490C9346-78C1-446F-B7B8-2937B27F126A}" dt="2020-03-12T13:37:24.313" v="4" actId="478"/>
          <ac:spMkLst>
            <pc:docMk/>
            <pc:sldMk cId="0" sldId="320"/>
            <ac:spMk id="14" creationId="{00000000-0000-0000-0000-000000000000}"/>
          </ac:spMkLst>
        </pc:spChg>
      </pc:sldChg>
      <pc:sldChg chg="modTransition">
        <pc:chgData name="Miguel Ángel Campos Méndez" userId="402d5bdf62ce6c12" providerId="LiveId" clId="{490C9346-78C1-446F-B7B8-2937B27F126A}" dt="2020-03-12T13:36:25.159" v="0"/>
        <pc:sldMkLst>
          <pc:docMk/>
          <pc:sldMk cId="3326918344" sldId="368"/>
        </pc:sldMkLst>
      </pc:sldChg>
      <pc:sldChg chg="modTransition">
        <pc:chgData name="Miguel Ángel Campos Méndez" userId="402d5bdf62ce6c12" providerId="LiveId" clId="{490C9346-78C1-446F-B7B8-2937B27F126A}" dt="2020-03-12T13:36:25.159" v="0"/>
        <pc:sldMkLst>
          <pc:docMk/>
          <pc:sldMk cId="571566000" sldId="369"/>
        </pc:sldMkLst>
      </pc:sldChg>
      <pc:sldChg chg="modTransition">
        <pc:chgData name="Miguel Ángel Campos Méndez" userId="402d5bdf62ce6c12" providerId="LiveId" clId="{490C9346-78C1-446F-B7B8-2937B27F126A}" dt="2020-03-12T13:36:28.851" v="1"/>
        <pc:sldMkLst>
          <pc:docMk/>
          <pc:sldMk cId="2269078703" sldId="370"/>
        </pc:sldMkLst>
      </pc:sldChg>
      <pc:sldChg chg="modTransition">
        <pc:chgData name="Miguel Ángel Campos Méndez" userId="402d5bdf62ce6c12" providerId="LiveId" clId="{490C9346-78C1-446F-B7B8-2937B27F126A}" dt="2020-03-12T13:36:33.216" v="2"/>
        <pc:sldMkLst>
          <pc:docMk/>
          <pc:sldMk cId="209090276" sldId="371"/>
        </pc:sldMkLst>
      </pc:sldChg>
      <pc:sldChg chg="modTransition">
        <pc:chgData name="Miguel Ángel Campos Méndez" userId="402d5bdf62ce6c12" providerId="LiveId" clId="{490C9346-78C1-446F-B7B8-2937B27F126A}" dt="2020-03-12T13:36:35.881" v="3"/>
        <pc:sldMkLst>
          <pc:docMk/>
          <pc:sldMk cId="1154601483" sldId="3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50" name="TextBox 4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1" name="TextBox 5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2" name="TextBox 5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3" name="TextBox 5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4" name="TextBox 5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5" name="TextBox 5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56" name="TextBox 5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7" name="TextBox 5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8" name="TextBox 5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59" name="TextBox 5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0" name="TextBox 5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61" name="TextBox 6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2" name="TextBox 6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63" name="TextBox 6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TextBox 6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5" name="TextBox 6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6" name="TextBox 6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7" name="TextBox 6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69" name="TextBox 6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elerik-kids.com/" TargetMode="External"/><Relationship Id="rId18" Type="http://schemas.openxmlformats.org/officeDocument/2006/relationships/hyperlink" Target="http://clouddevcourse.telerik.com/" TargetMode="External"/><Relationship Id="rId26" Type="http://schemas.openxmlformats.org/officeDocument/2006/relationships/hyperlink" Target="http://www.introprogramming.info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codecourse.telerik.com/" TargetMode="External"/><Relationship Id="rId34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kursove-uroci-knigi-obuchenie-programirane-web-design-csharp.info/" TargetMode="External"/><Relationship Id="rId17" Type="http://schemas.openxmlformats.org/officeDocument/2006/relationships/hyperlink" Target="http://mvccourse.telerik.com/" TargetMode="External"/><Relationship Id="rId25" Type="http://schemas.openxmlformats.org/officeDocument/2006/relationships/hyperlink" Target="http://mobiledevcourse.telerik.com/" TargetMode="Externa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schoolacademy.telerik.com/" TargetMode="External"/><Relationship Id="rId20" Type="http://schemas.openxmlformats.org/officeDocument/2006/relationships/hyperlink" Target="http://www.nakov.com/" TargetMode="External"/><Relationship Id="rId29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forums.academy.telerik.com/" TargetMode="External"/><Relationship Id="rId24" Type="http://schemas.openxmlformats.org/officeDocument/2006/relationships/hyperlink" Target="http://academy.telerik.com/" TargetMode="Externa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html5course.telerik.com/" TargetMode="External"/><Relationship Id="rId23" Type="http://schemas.openxmlformats.org/officeDocument/2006/relationships/hyperlink" Target="http://aspnetcourse.telerik.com/" TargetMode="External"/><Relationship Id="rId28" Type="http://schemas.openxmlformats.org/officeDocument/2006/relationships/hyperlink" Target="http://www.nikolay.it/" TargetMode="External"/><Relationship Id="rId10" Type="http://schemas.openxmlformats.org/officeDocument/2006/relationships/theme" Target="../theme/theme1.xml"/><Relationship Id="rId19" Type="http://schemas.openxmlformats.org/officeDocument/2006/relationships/hyperlink" Target="http://www.bgcoder.com/" TargetMode="Externa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seocourse.telerik.com/" TargetMode="External"/><Relationship Id="rId22" Type="http://schemas.openxmlformats.org/officeDocument/2006/relationships/hyperlink" Target="http://algoacademy.telerik.com/" TargetMode="External"/><Relationship Id="rId27" Type="http://schemas.openxmlformats.org/officeDocument/2006/relationships/hyperlink" Target="http://www.minkov.it/" TargetMode="Externa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1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11" name="TextBox 10">
              <a:hlinkClick r:id="rId12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12" name="TextBox 11">
              <a:hlinkClick r:id="rId13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13" name="TextBox 12">
              <a:hlinkClick r:id="rId14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14" name="TextBox 13">
              <a:hlinkClick r:id="rId15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15" name="TextBox 14">
              <a:hlinkClick r:id="rId16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16" name="TextBox 15">
              <a:hlinkClick r:id="rId17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18" name="TextBox 17">
              <a:hlinkClick r:id="rId18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9" name="TextBox 18">
              <a:hlinkClick r:id="rId19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20" name="TextBox 19">
              <a:hlinkClick r:id="rId20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21" name="TextBox 20">
              <a:hlinkClick r:id="rId21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22" name="TextBox 21">
              <a:hlinkClick r:id="rId22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23" name="TextBox 22">
              <a:hlinkClick r:id="rId23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24" name="TextBox 23">
              <a:hlinkClick r:id="rId24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25" name="TextBox 24">
              <a:hlinkClick r:id="rId25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26" name="TextBox 25">
              <a:hlinkClick r:id="rId26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27" name="TextBox 26">
              <a:hlinkClick r:id="rId27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28" name="TextBox 27">
              <a:hlinkClick r:id="rId28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31" name="TextBox 30">
              <a:hlinkClick r:id="rId29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01" r:id="rId7"/>
    <p:sldLayoutId id="2147483704" r:id="rId8"/>
    <p:sldLayoutId id="2147483703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33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57200" y="1727200"/>
            <a:ext cx="8229600" cy="1524000"/>
          </a:xfrm>
        </p:spPr>
        <p:txBody>
          <a:bodyPr/>
          <a:lstStyle/>
          <a:p>
            <a:r>
              <a:rPr lang="en-US" dirty="0"/>
              <a:t>Introduction to C#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457200" y="3342480"/>
            <a:ext cx="8153400" cy="569120"/>
          </a:xfrm>
        </p:spPr>
        <p:txBody>
          <a:bodyPr/>
          <a:lstStyle/>
          <a:p>
            <a:r>
              <a:rPr lang="en-US" dirty="0"/>
              <a:t>Creating and Running Your First C# Program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08246"/>
            <a:ext cx="3810000" cy="369332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13046"/>
            <a:ext cx="3810000" cy="338554"/>
          </a:xfrm>
        </p:spPr>
        <p:txBody>
          <a:bodyPr/>
          <a:lstStyle/>
          <a:p>
            <a:r>
              <a:rPr lang="en-US" dirty="0">
                <a:hlinkClick r:id="rId3"/>
              </a:rPr>
              <a:t>academy.telerik.com</a:t>
            </a:r>
            <a:r>
              <a:rPr lang="en-US" dirty="0"/>
              <a:t>   </a:t>
            </a:r>
          </a:p>
        </p:txBody>
      </p:sp>
      <p:pic>
        <p:nvPicPr>
          <p:cNvPr id="13" name="Picture 2">
            <a:hlinkClick r:id="rId4" tooltip="C# Fundamentals course"/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30499"/>
            <a:ext cx="1371600" cy="149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 descr="c, c#, fil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509">
            <a:off x="5562600" y="411108"/>
            <a:ext cx="1112892" cy="111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://z.hubpages.com/u/244583_f520.jpg"/>
          <p:cNvPicPr>
            <a:picLocks noChangeAspect="1" noChangeArrowheads="1"/>
          </p:cNvPicPr>
          <p:nvPr/>
        </p:nvPicPr>
        <p:blipFill>
          <a:blip r:embed="rId8" cstate="screen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ED10C0-7594-4081-9125-05EE76C04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EE233C5-E64B-4A79-A7CC-5B957C385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C4712F8-DF39-444B-B2FD-78241BEF56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88433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6627287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for execution of .NET programs</a:t>
            </a:r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execution engine for 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3561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18381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System (OS)</a:t>
              </a: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Runtime (CLR)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Library (BCL)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and XML (Data Tier)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Forms, MVC, AJAX</a:t>
              </a: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333400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.NET Framework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languages 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type safety and security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print">
              <a:lum bright="1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34943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Windows 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Web 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services</a:t>
            </a:r>
            <a:r>
              <a:rPr lang="bg-BG" dirty="0"/>
              <a:t>, </a:t>
            </a:r>
            <a:r>
              <a:rPr lang="en-US" dirty="0"/>
              <a:t>communication and workflow</a:t>
            </a:r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241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/>
              <a:t>What is Visual Studio Code?</a:t>
            </a:r>
          </a:p>
        </p:txBody>
      </p:sp>
      <p:pic>
        <p:nvPicPr>
          <p:cNvPr id="1028" name="Picture 4" descr="14 Tips para optimizar su Visual Studio Code! - DEV Community">
            <a:extLst>
              <a:ext uri="{FF2B5EF4-FFF2-40B4-BE49-F238E27FC236}">
                <a16:creationId xmlns:a16="http://schemas.microsoft.com/office/drawing/2014/main" id="{E378351F-EB3A-4C52-9873-C10070D3D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4267200" cy="219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617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bg-BG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/>
              <a:t>Development tool 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112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Visual Studio Code</a:t>
            </a:r>
            <a:endParaRPr lang="bg-BG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many languages (C#, VB, …)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different technologies (Web, WPF, …)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For different platforms (Windows, Linux, Mac)</a:t>
            </a:r>
          </a:p>
          <a:p>
            <a:pPr>
              <a:spcBef>
                <a:spcPts val="1200"/>
              </a:spcBef>
            </a:pPr>
            <a:r>
              <a:rPr lang="en-US" dirty="0"/>
              <a:t>Full integration of most development activities (coding, compiling, testing, debugging, deployment, version control, ...)</a:t>
            </a:r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8898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766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Studio Code?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27982896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Visual Studio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/>
              <a:t>Compiling, Running and Debugging C# Programs </a:t>
            </a:r>
          </a:p>
        </p:txBody>
      </p:sp>
    </p:spTree>
    <p:extLst>
      <p:ext uri="{BB962C8B-B14F-4D97-AF65-F5344CB8AC3E}">
        <p14:creationId xmlns:p14="http://schemas.microsoft.com/office/powerpoint/2010/main" val="17509009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New Console Application</a:t>
            </a:r>
            <a:endParaRPr lang="bg-BG" sz="36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02553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you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46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/>
              <a:t> includes: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[Shift+Ctrl+B]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3315896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/>
              <a:t> application includes: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started!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69660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/>
              <a:t> application 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check if the error is gone and no errors are introduced</a:t>
            </a:r>
          </a:p>
          <a:p>
            <a:r>
              <a:rPr lang="en-US" dirty="0"/>
              <a:t>Iterative and continuous process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975316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Debugging in Visual Studio Code</a:t>
            </a:r>
            <a:endParaRPr lang="bg-BG" sz="3800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2584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Visual Studio Code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/>
              <a:t>Compiling, Running and Debugging C# Programs 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9558750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Programming</a:t>
            </a:r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7350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37338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3716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09460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48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291018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83251"/>
          </a:xfrm>
        </p:spPr>
        <p:txBody>
          <a:bodyPr/>
          <a:lstStyle/>
          <a:p>
            <a:pPr marL="355600" indent="-355600"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314325"/>
            <a:r>
              <a:rPr lang="en-US" sz="2600" dirty="0"/>
              <a:t>Microsoft Visual Studio (or Visual Studio Express)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console application that prints your first and last name.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prints the current date and time.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the square of the number 12345.</a:t>
            </a:r>
          </a:p>
          <a:p>
            <a:pPr marL="355600" indent="-355600">
              <a:buFontTx/>
              <a:buAutoNum type="arabicPeriod" startAt="6"/>
              <a:tabLst/>
            </a:pPr>
            <a:r>
              <a:rPr lang="en-US" sz="2800" dirty="0"/>
              <a:t>Write a program that prints the first 10 members of the sequence: 2, -3, 4, -5, 6, -7, ...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7191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4500" indent="-444500">
              <a:buFont typeface="+mj-lt"/>
              <a:buAutoNum type="arabicPeriod" startAt="10"/>
              <a:tabLst/>
            </a:pPr>
            <a:r>
              <a:rPr lang="en-US" sz="2800" dirty="0"/>
              <a:t>Provide a short list with information about the most popular programming languages. How do they differ from C#?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10"/>
            </a:pPr>
            <a:r>
              <a:rPr lang="en-US" sz="2800" dirty="0"/>
              <a:t>* Write a program to read your age from the console and print how old you will be after 10 years.</a:t>
            </a:r>
            <a:endParaRPr lang="bg-BG" sz="24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 NOTE: If you have any difficulties, search in Google.</a:t>
            </a:r>
            <a:endParaRPr lang="bg-BG" sz="26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7306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Fundamentals of C# Programming</a:t>
            </a:r>
            <a:br>
              <a:rPr lang="en-US" dirty="0"/>
            </a:br>
            <a:r>
              <a:rPr lang="en-US" dirty="0"/>
              <a:t>Track of Courses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 tooltip="&quot;Web Design with HTML 5, CSS 3 and JavaScript&quot; course @ Telerik Academy"/>
              </a:rPr>
              <a:t>csharpfundamentals.telerik.com </a:t>
            </a:r>
            <a:endParaRPr lang="en-US" noProof="1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hlinkClick r:id="rId2" tooltip="C# Fundamentals course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79" y="1066800"/>
            <a:ext cx="1581975" cy="158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hangingPunct="0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First Look at C#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/>
              <a:t>Sample C# program: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139321"/>
          </a:xfrm>
        </p:spPr>
        <p:txBody>
          <a:bodyPr/>
          <a:lstStyle/>
          <a:p>
            <a:r>
              <a:rPr lang="en-US" sz="2200" noProof="1"/>
              <a:t>using System;</a:t>
            </a:r>
          </a:p>
          <a:p>
            <a:endParaRPr lang="en-US" sz="2200" noProof="1"/>
          </a:p>
          <a:p>
            <a:r>
              <a:rPr lang="en-US" sz="2200" noProof="1"/>
              <a:t>class HelloCSharp</a:t>
            </a:r>
          </a:p>
          <a:p>
            <a:r>
              <a:rPr lang="en-US" sz="2200" noProof="1"/>
              <a:t>{</a:t>
            </a:r>
          </a:p>
          <a:p>
            <a:r>
              <a:rPr lang="en-US" sz="2200" noProof="1"/>
              <a:t>    static void Main()</a:t>
            </a:r>
          </a:p>
          <a:p>
            <a:r>
              <a:rPr lang="en-US" sz="2200" noProof="1"/>
              <a:t>    {</a:t>
            </a:r>
          </a:p>
          <a:p>
            <a:r>
              <a:rPr lang="en-US" sz="2200" noProof="1"/>
              <a:t>        Console.WriteLine("Hello, C#");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}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4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98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75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alone on 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use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with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76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source code 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9441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syntax that 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7439195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environment, compilers, SDK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Studio Code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</a:p>
          <a:p>
            <a:pPr>
              <a:lnSpc>
                <a:spcPts val="3600"/>
              </a:lnSpc>
            </a:pPr>
            <a:r>
              <a:rPr lang="en-US" dirty="0"/>
              <a:t>Set of useful standard classes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Framework FCL</a:t>
            </a: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8394742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Telerik-Academy-2012</Template>
  <TotalTime>5494</TotalTime>
  <Words>1934</Words>
  <Application>Microsoft Office PowerPoint</Application>
  <PresentationFormat>Presentación en pantalla (4:3)</PresentationFormat>
  <Paragraphs>315</Paragraphs>
  <Slides>32</Slides>
  <Notes>22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Calibri</vt:lpstr>
      <vt:lpstr>Cambria</vt:lpstr>
      <vt:lpstr>Consolas</vt:lpstr>
      <vt:lpstr>Corbel</vt:lpstr>
      <vt:lpstr>Wingdings 2</vt:lpstr>
      <vt:lpstr>Telerik-Academy-2012</vt:lpstr>
      <vt:lpstr>Introduction to C#</vt:lpstr>
      <vt:lpstr>Table of Contents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 Code?</vt:lpstr>
      <vt:lpstr>Visual Studio Code</vt:lpstr>
      <vt:lpstr>Benefits of Visual Studio Code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 Code</vt:lpstr>
      <vt:lpstr>Visual Studio Code</vt:lpstr>
      <vt:lpstr>Introduction to Programming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Fundamentals of C# Programming Course @ Telerik Academy</dc:subject>
  <dc:creator>Svetlin Nakov</dc:creator>
  <cp:keywords>telerik, academy, education, free, course, course, programming, C#, fundamentals, object-oriented, algorithm, data, types,expressions, statements, console, conditional, statements, loops, numeral, systems,methods, recursion, class, object, exception, string, text, file, structures,tree, graph, hash, table, extension, high, quality, code</cp:keywords>
  <dc:description>Fundamentals of C# Programming Course @ Telerik Software Academy: 
http://csharpfundamentals.telerik.com
The website and all video materials are in Bulgarian</dc:description>
  <cp:lastModifiedBy>Miguel Ángel Campos Méndez</cp:lastModifiedBy>
  <cp:revision>567</cp:revision>
  <dcterms:created xsi:type="dcterms:W3CDTF">2007-12-08T16:03:35Z</dcterms:created>
  <dcterms:modified xsi:type="dcterms:W3CDTF">2021-04-26T07:25:57Z</dcterms:modified>
  <cp:category>C# Programming Course</cp:category>
</cp:coreProperties>
</file>