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570" r:id="rId2"/>
    <p:sldId id="814" r:id="rId3"/>
    <p:sldId id="848" r:id="rId4"/>
    <p:sldId id="849" r:id="rId5"/>
    <p:sldId id="850" r:id="rId6"/>
    <p:sldId id="851" r:id="rId7"/>
    <p:sldId id="852" r:id="rId8"/>
    <p:sldId id="853" r:id="rId9"/>
    <p:sldId id="879" r:id="rId10"/>
    <p:sldId id="822" r:id="rId11"/>
    <p:sldId id="815" r:id="rId12"/>
    <p:sldId id="816" r:id="rId13"/>
    <p:sldId id="821" r:id="rId14"/>
    <p:sldId id="819" r:id="rId15"/>
    <p:sldId id="827" r:id="rId16"/>
    <p:sldId id="855" r:id="rId17"/>
    <p:sldId id="856" r:id="rId18"/>
    <p:sldId id="828" r:id="rId19"/>
    <p:sldId id="832" r:id="rId20"/>
    <p:sldId id="833" r:id="rId21"/>
    <p:sldId id="830" r:id="rId22"/>
    <p:sldId id="829" r:id="rId23"/>
    <p:sldId id="840" r:id="rId24"/>
    <p:sldId id="846" r:id="rId25"/>
    <p:sldId id="460" r:id="rId26"/>
  </p:sldIdLst>
  <p:sldSz cx="9144000" cy="6858000" type="screen4x3"/>
  <p:notesSz cx="6881813" cy="92964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2FB0770F-ADC0-4917-9D97-4A553FB24044}">
          <p14:sldIdLst>
            <p14:sldId id="570"/>
            <p14:sldId id="814"/>
            <p14:sldId id="848"/>
            <p14:sldId id="849"/>
            <p14:sldId id="850"/>
            <p14:sldId id="851"/>
            <p14:sldId id="852"/>
            <p14:sldId id="853"/>
            <p14:sldId id="879"/>
          </p14:sldIdLst>
        </p14:section>
        <p14:section name="What is ASP.NET Web API?" id="{0AA29D62-95C2-4681-A433-0EF574E42D65}">
          <p14:sldIdLst>
            <p14:sldId id="822"/>
            <p14:sldId id="815"/>
            <p14:sldId id="816"/>
            <p14:sldId id="821"/>
            <p14:sldId id="819"/>
          </p14:sldIdLst>
        </p14:section>
        <p14:section name="Web API Controllers" id="{2597D608-9814-4D9C-A186-0027696B2934}">
          <p14:sldIdLst>
            <p14:sldId id="827"/>
            <p14:sldId id="855"/>
            <p14:sldId id="856"/>
            <p14:sldId id="828"/>
            <p14:sldId id="832"/>
            <p14:sldId id="833"/>
          </p14:sldIdLst>
        </p14:section>
        <p14:section name="Web API Clients" id="{7382837F-60D2-474D-ACA1-AC082ECAD5BB}">
          <p14:sldIdLst>
            <p14:sldId id="830"/>
            <p14:sldId id="829"/>
            <p14:sldId id="840"/>
            <p14:sldId id="846"/>
          </p14:sldIdLst>
        </p14:section>
        <p14:section name="Questions and Homework" id="{582018E1-BCD4-4B64-9021-AA7DC827860A}">
          <p14:sldIdLst>
            <p14:sldId id="4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14C24E-A6B4-4D0D-B832-4E84F200A048}" v="22" dt="2021-05-09T19:21:23.851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113" d="100"/>
          <a:sy n="113" d="100"/>
        </p:scale>
        <p:origin x="307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Ángel Campos Méndez" userId="402d5bdf62ce6c12" providerId="LiveId" clId="{6214C24E-A6B4-4D0D-B832-4E84F200A048}"/>
    <pc:docChg chg="delSld modSld modSection">
      <pc:chgData name="Miguel Ángel Campos Méndez" userId="402d5bdf62ce6c12" providerId="LiveId" clId="{6214C24E-A6B4-4D0D-B832-4E84F200A048}" dt="2021-05-09T19:24:55.106" v="106" actId="47"/>
      <pc:docMkLst>
        <pc:docMk/>
      </pc:docMkLst>
      <pc:sldChg chg="del">
        <pc:chgData name="Miguel Ángel Campos Méndez" userId="402d5bdf62ce6c12" providerId="LiveId" clId="{6214C24E-A6B4-4D0D-B832-4E84F200A048}" dt="2021-05-09T19:24:55.106" v="106" actId="47"/>
        <pc:sldMkLst>
          <pc:docMk/>
          <pc:sldMk cId="495879396" sldId="333"/>
        </pc:sldMkLst>
      </pc:sldChg>
      <pc:sldChg chg="del">
        <pc:chgData name="Miguel Ángel Campos Méndez" userId="402d5bdf62ce6c12" providerId="LiveId" clId="{6214C24E-A6B4-4D0D-B832-4E84F200A048}" dt="2021-05-09T19:24:48.821" v="105" actId="47"/>
        <pc:sldMkLst>
          <pc:docMk/>
          <pc:sldMk cId="2320107476" sldId="812"/>
        </pc:sldMkLst>
      </pc:sldChg>
      <pc:sldChg chg="modSp mod">
        <pc:chgData name="Miguel Ángel Campos Méndez" userId="402d5bdf62ce6c12" providerId="LiveId" clId="{6214C24E-A6B4-4D0D-B832-4E84F200A048}" dt="2021-05-09T19:14:17.807" v="33" actId="20577"/>
        <pc:sldMkLst>
          <pc:docMk/>
          <pc:sldMk cId="362241634" sldId="814"/>
        </pc:sldMkLst>
        <pc:spChg chg="mod">
          <ac:chgData name="Miguel Ángel Campos Méndez" userId="402d5bdf62ce6c12" providerId="LiveId" clId="{6214C24E-A6B4-4D0D-B832-4E84F200A048}" dt="2021-05-09T19:14:17.807" v="33" actId="20577"/>
          <ac:spMkLst>
            <pc:docMk/>
            <pc:sldMk cId="362241634" sldId="814"/>
            <ac:spMk id="3" creationId="{00000000-0000-0000-0000-000000000000}"/>
          </ac:spMkLst>
        </pc:spChg>
      </pc:sldChg>
      <pc:sldChg chg="modSp mod">
        <pc:chgData name="Miguel Ángel Campos Méndez" userId="402d5bdf62ce6c12" providerId="LiveId" clId="{6214C24E-A6B4-4D0D-B832-4E84F200A048}" dt="2021-05-09T19:14:37.598" v="38" actId="20577"/>
        <pc:sldMkLst>
          <pc:docMk/>
          <pc:sldMk cId="1575752621" sldId="819"/>
        </pc:sldMkLst>
        <pc:spChg chg="mod">
          <ac:chgData name="Miguel Ángel Campos Méndez" userId="402d5bdf62ce6c12" providerId="LiveId" clId="{6214C24E-A6B4-4D0D-B832-4E84F200A048}" dt="2021-05-09T19:14:37.598" v="38" actId="20577"/>
          <ac:spMkLst>
            <pc:docMk/>
            <pc:sldMk cId="1575752621" sldId="819"/>
            <ac:spMk id="5" creationId="{00000000-0000-0000-0000-000000000000}"/>
          </ac:spMkLst>
        </pc:spChg>
      </pc:sldChg>
      <pc:sldChg chg="modSp del mod">
        <pc:chgData name="Miguel Ángel Campos Méndez" userId="402d5bdf62ce6c12" providerId="LiveId" clId="{6214C24E-A6B4-4D0D-B832-4E84F200A048}" dt="2021-05-09T19:06:47.434" v="20" actId="47"/>
        <pc:sldMkLst>
          <pc:docMk/>
          <pc:sldMk cId="1951941511" sldId="823"/>
        </pc:sldMkLst>
        <pc:spChg chg="mod">
          <ac:chgData name="Miguel Ángel Campos Méndez" userId="402d5bdf62ce6c12" providerId="LiveId" clId="{6214C24E-A6B4-4D0D-B832-4E84F200A048}" dt="2021-05-09T19:06:19.740" v="19" actId="6549"/>
          <ac:spMkLst>
            <pc:docMk/>
            <pc:sldMk cId="1951941511" sldId="823"/>
            <ac:spMk id="3" creationId="{00000000-0000-0000-0000-000000000000}"/>
          </ac:spMkLst>
        </pc:spChg>
      </pc:sldChg>
      <pc:sldChg chg="del">
        <pc:chgData name="Miguel Ángel Campos Méndez" userId="402d5bdf62ce6c12" providerId="LiveId" clId="{6214C24E-A6B4-4D0D-B832-4E84F200A048}" dt="2021-05-09T19:06:47.434" v="20" actId="47"/>
        <pc:sldMkLst>
          <pc:docMk/>
          <pc:sldMk cId="2128110468" sldId="824"/>
        </pc:sldMkLst>
      </pc:sldChg>
      <pc:sldChg chg="modSp mod">
        <pc:chgData name="Miguel Ángel Campos Méndez" userId="402d5bdf62ce6c12" providerId="LiveId" clId="{6214C24E-A6B4-4D0D-B832-4E84F200A048}" dt="2021-05-09T19:21:09.038" v="84" actId="20577"/>
        <pc:sldMkLst>
          <pc:docMk/>
          <pc:sldMk cId="3601524370" sldId="828"/>
        </pc:sldMkLst>
        <pc:spChg chg="mod">
          <ac:chgData name="Miguel Ángel Campos Méndez" userId="402d5bdf62ce6c12" providerId="LiveId" clId="{6214C24E-A6B4-4D0D-B832-4E84F200A048}" dt="2021-05-09T19:21:09.038" v="84" actId="20577"/>
          <ac:spMkLst>
            <pc:docMk/>
            <pc:sldMk cId="3601524370" sldId="828"/>
            <ac:spMk id="5" creationId="{00000000-0000-0000-0000-000000000000}"/>
          </ac:spMkLst>
        </pc:spChg>
      </pc:sldChg>
      <pc:sldChg chg="modSp mod">
        <pc:chgData name="Miguel Ángel Campos Méndez" userId="402d5bdf62ce6c12" providerId="LiveId" clId="{6214C24E-A6B4-4D0D-B832-4E84F200A048}" dt="2021-05-09T19:22:00.407" v="95" actId="6549"/>
        <pc:sldMkLst>
          <pc:docMk/>
          <pc:sldMk cId="709771639" sldId="829"/>
        </pc:sldMkLst>
        <pc:spChg chg="mod">
          <ac:chgData name="Miguel Ángel Campos Méndez" userId="402d5bdf62ce6c12" providerId="LiveId" clId="{6214C24E-A6B4-4D0D-B832-4E84F200A048}" dt="2021-05-09T19:22:00.407" v="95" actId="6549"/>
          <ac:spMkLst>
            <pc:docMk/>
            <pc:sldMk cId="709771639" sldId="829"/>
            <ac:spMk id="3" creationId="{00000000-0000-0000-0000-000000000000}"/>
          </ac:spMkLst>
        </pc:spChg>
      </pc:sldChg>
      <pc:sldChg chg="del">
        <pc:chgData name="Miguel Ángel Campos Méndez" userId="402d5bdf62ce6c12" providerId="LiveId" clId="{6214C24E-A6B4-4D0D-B832-4E84F200A048}" dt="2021-05-09T19:06:47.434" v="20" actId="47"/>
        <pc:sldMkLst>
          <pc:docMk/>
          <pc:sldMk cId="3277503233" sldId="831"/>
        </pc:sldMkLst>
      </pc:sldChg>
      <pc:sldChg chg="modSp">
        <pc:chgData name="Miguel Ángel Campos Méndez" userId="402d5bdf62ce6c12" providerId="LiveId" clId="{6214C24E-A6B4-4D0D-B832-4E84F200A048}" dt="2021-05-09T19:21:23.851" v="91" actId="20577"/>
        <pc:sldMkLst>
          <pc:docMk/>
          <pc:sldMk cId="3731608074" sldId="832"/>
        </pc:sldMkLst>
        <pc:spChg chg="mod">
          <ac:chgData name="Miguel Ángel Campos Méndez" userId="402d5bdf62ce6c12" providerId="LiveId" clId="{6214C24E-A6B4-4D0D-B832-4E84F200A048}" dt="2021-05-09T19:21:23.851" v="91" actId="20577"/>
          <ac:spMkLst>
            <pc:docMk/>
            <pc:sldMk cId="3731608074" sldId="832"/>
            <ac:spMk id="10" creationId="{00000000-0000-0000-0000-000000000000}"/>
          </ac:spMkLst>
        </pc:spChg>
      </pc:sldChg>
      <pc:sldChg chg="del">
        <pc:chgData name="Miguel Ángel Campos Méndez" userId="402d5bdf62ce6c12" providerId="LiveId" clId="{6214C24E-A6B4-4D0D-B832-4E84F200A048}" dt="2021-05-09T19:03:50.528" v="0" actId="47"/>
        <pc:sldMkLst>
          <pc:docMk/>
          <pc:sldMk cId="3715891238" sldId="834"/>
        </pc:sldMkLst>
      </pc:sldChg>
      <pc:sldChg chg="del">
        <pc:chgData name="Miguel Ángel Campos Méndez" userId="402d5bdf62ce6c12" providerId="LiveId" clId="{6214C24E-A6B4-4D0D-B832-4E84F200A048}" dt="2021-05-09T19:24:48.821" v="105" actId="47"/>
        <pc:sldMkLst>
          <pc:docMk/>
          <pc:sldMk cId="3155951164" sldId="835"/>
        </pc:sldMkLst>
      </pc:sldChg>
      <pc:sldChg chg="del">
        <pc:chgData name="Miguel Ángel Campos Méndez" userId="402d5bdf62ce6c12" providerId="LiveId" clId="{6214C24E-A6B4-4D0D-B832-4E84F200A048}" dt="2021-05-09T19:03:58.765" v="1" actId="47"/>
        <pc:sldMkLst>
          <pc:docMk/>
          <pc:sldMk cId="2947500490" sldId="836"/>
        </pc:sldMkLst>
      </pc:sldChg>
      <pc:sldChg chg="del">
        <pc:chgData name="Miguel Ángel Campos Méndez" userId="402d5bdf62ce6c12" providerId="LiveId" clId="{6214C24E-A6B4-4D0D-B832-4E84F200A048}" dt="2021-05-09T19:21:42.746" v="93" actId="47"/>
        <pc:sldMkLst>
          <pc:docMk/>
          <pc:sldMk cId="3096626450" sldId="837"/>
        </pc:sldMkLst>
      </pc:sldChg>
      <pc:sldChg chg="del">
        <pc:chgData name="Miguel Ángel Campos Méndez" userId="402d5bdf62ce6c12" providerId="LiveId" clId="{6214C24E-A6B4-4D0D-B832-4E84F200A048}" dt="2021-05-09T19:21:41.307" v="92" actId="47"/>
        <pc:sldMkLst>
          <pc:docMk/>
          <pc:sldMk cId="1938546758" sldId="839"/>
        </pc:sldMkLst>
      </pc:sldChg>
      <pc:sldChg chg="del">
        <pc:chgData name="Miguel Ángel Campos Méndez" userId="402d5bdf62ce6c12" providerId="LiveId" clId="{6214C24E-A6B4-4D0D-B832-4E84F200A048}" dt="2021-05-09T19:05:26.971" v="16" actId="47"/>
        <pc:sldMkLst>
          <pc:docMk/>
          <pc:sldMk cId="1330329679" sldId="841"/>
        </pc:sldMkLst>
      </pc:sldChg>
      <pc:sldChg chg="del">
        <pc:chgData name="Miguel Ángel Campos Méndez" userId="402d5bdf62ce6c12" providerId="LiveId" clId="{6214C24E-A6B4-4D0D-B832-4E84F200A048}" dt="2021-05-09T19:07:32.558" v="22" actId="47"/>
        <pc:sldMkLst>
          <pc:docMk/>
          <pc:sldMk cId="237815582" sldId="842"/>
        </pc:sldMkLst>
      </pc:sldChg>
      <pc:sldChg chg="del">
        <pc:chgData name="Miguel Ángel Campos Méndez" userId="402d5bdf62ce6c12" providerId="LiveId" clId="{6214C24E-A6B4-4D0D-B832-4E84F200A048}" dt="2021-05-09T19:05:12.253" v="14" actId="47"/>
        <pc:sldMkLst>
          <pc:docMk/>
          <pc:sldMk cId="2606742302" sldId="843"/>
        </pc:sldMkLst>
      </pc:sldChg>
      <pc:sldChg chg="del">
        <pc:chgData name="Miguel Ángel Campos Méndez" userId="402d5bdf62ce6c12" providerId="LiveId" clId="{6214C24E-A6B4-4D0D-B832-4E84F200A048}" dt="2021-05-09T19:05:13.422" v="15" actId="47"/>
        <pc:sldMkLst>
          <pc:docMk/>
          <pc:sldMk cId="2818173427" sldId="844"/>
        </pc:sldMkLst>
      </pc:sldChg>
      <pc:sldChg chg="del">
        <pc:chgData name="Miguel Ángel Campos Méndez" userId="402d5bdf62ce6c12" providerId="LiveId" clId="{6214C24E-A6B4-4D0D-B832-4E84F200A048}" dt="2021-05-09T19:24:41.012" v="104" actId="47"/>
        <pc:sldMkLst>
          <pc:docMk/>
          <pc:sldMk cId="3307630727" sldId="845"/>
        </pc:sldMkLst>
      </pc:sldChg>
      <pc:sldChg chg="del">
        <pc:chgData name="Miguel Ángel Campos Méndez" userId="402d5bdf62ce6c12" providerId="LiveId" clId="{6214C24E-A6B4-4D0D-B832-4E84F200A048}" dt="2021-05-09T19:24:48.821" v="105" actId="47"/>
        <pc:sldMkLst>
          <pc:docMk/>
          <pc:sldMk cId="803198198" sldId="847"/>
        </pc:sldMkLst>
      </pc:sldChg>
      <pc:sldChg chg="del">
        <pc:chgData name="Miguel Ángel Campos Méndez" userId="402d5bdf62ce6c12" providerId="LiveId" clId="{6214C24E-A6B4-4D0D-B832-4E84F200A048}" dt="2021-05-09T19:23:07.793" v="103" actId="47"/>
        <pc:sldMkLst>
          <pc:docMk/>
          <pc:sldMk cId="594300750" sldId="854"/>
        </pc:sldMkLst>
      </pc:sldChg>
      <pc:sldChg chg="modSp mod">
        <pc:chgData name="Miguel Ángel Campos Méndez" userId="402d5bdf62ce6c12" providerId="LiveId" clId="{6214C24E-A6B4-4D0D-B832-4E84F200A048}" dt="2021-05-09T19:17:28.295" v="49"/>
        <pc:sldMkLst>
          <pc:docMk/>
          <pc:sldMk cId="3861187201" sldId="855"/>
        </pc:sldMkLst>
        <pc:spChg chg="mod">
          <ac:chgData name="Miguel Ángel Campos Méndez" userId="402d5bdf62ce6c12" providerId="LiveId" clId="{6214C24E-A6B4-4D0D-B832-4E84F200A048}" dt="2021-05-09T19:17:28.295" v="49"/>
          <ac:spMkLst>
            <pc:docMk/>
            <pc:sldMk cId="3861187201" sldId="855"/>
            <ac:spMk id="7" creationId="{00000000-0000-0000-0000-000000000000}"/>
          </ac:spMkLst>
        </pc:spChg>
      </pc:sldChg>
      <pc:sldChg chg="modSp mod">
        <pc:chgData name="Miguel Ángel Campos Méndez" userId="402d5bdf62ce6c12" providerId="LiveId" clId="{6214C24E-A6B4-4D0D-B832-4E84F200A048}" dt="2021-05-09T19:20:48.240" v="72" actId="1035"/>
        <pc:sldMkLst>
          <pc:docMk/>
          <pc:sldMk cId="3990856074" sldId="856"/>
        </pc:sldMkLst>
        <pc:spChg chg="mod">
          <ac:chgData name="Miguel Ángel Campos Méndez" userId="402d5bdf62ce6c12" providerId="LiveId" clId="{6214C24E-A6B4-4D0D-B832-4E84F200A048}" dt="2021-05-09T19:20:44.914" v="68"/>
          <ac:spMkLst>
            <pc:docMk/>
            <pc:sldMk cId="3990856074" sldId="856"/>
            <ac:spMk id="3" creationId="{00000000-0000-0000-0000-000000000000}"/>
          </ac:spMkLst>
        </pc:spChg>
        <pc:spChg chg="mod">
          <ac:chgData name="Miguel Ángel Campos Méndez" userId="402d5bdf62ce6c12" providerId="LiveId" clId="{6214C24E-A6B4-4D0D-B832-4E84F200A048}" dt="2021-05-09T19:20:48.240" v="72" actId="1035"/>
          <ac:spMkLst>
            <pc:docMk/>
            <pc:sldMk cId="3990856074" sldId="856"/>
            <ac:spMk id="6" creationId="{00000000-0000-0000-0000-000000000000}"/>
          </ac:spMkLst>
        </pc:spChg>
      </pc:sldChg>
      <pc:sldChg chg="del">
        <pc:chgData name="Miguel Ángel Campos Méndez" userId="402d5bdf62ce6c12" providerId="LiveId" clId="{6214C24E-A6B4-4D0D-B832-4E84F200A048}" dt="2021-05-09T19:04:48.180" v="4" actId="47"/>
        <pc:sldMkLst>
          <pc:docMk/>
          <pc:sldMk cId="1168587913" sldId="857"/>
        </pc:sldMkLst>
      </pc:sldChg>
      <pc:sldChg chg="del">
        <pc:chgData name="Miguel Ángel Campos Méndez" userId="402d5bdf62ce6c12" providerId="LiveId" clId="{6214C24E-A6B4-4D0D-B832-4E84F200A048}" dt="2021-05-09T19:04:49.457" v="5" actId="47"/>
        <pc:sldMkLst>
          <pc:docMk/>
          <pc:sldMk cId="3229028264" sldId="858"/>
        </pc:sldMkLst>
      </pc:sldChg>
      <pc:sldChg chg="del">
        <pc:chgData name="Miguel Ángel Campos Méndez" userId="402d5bdf62ce6c12" providerId="LiveId" clId="{6214C24E-A6B4-4D0D-B832-4E84F200A048}" dt="2021-05-09T19:04:50.577" v="6" actId="47"/>
        <pc:sldMkLst>
          <pc:docMk/>
          <pc:sldMk cId="1087425902" sldId="859"/>
        </pc:sldMkLst>
      </pc:sldChg>
      <pc:sldChg chg="del">
        <pc:chgData name="Miguel Ángel Campos Méndez" userId="402d5bdf62ce6c12" providerId="LiveId" clId="{6214C24E-A6B4-4D0D-B832-4E84F200A048}" dt="2021-05-09T19:04:53.900" v="8" actId="47"/>
        <pc:sldMkLst>
          <pc:docMk/>
          <pc:sldMk cId="2252438046" sldId="860"/>
        </pc:sldMkLst>
      </pc:sldChg>
      <pc:sldChg chg="del">
        <pc:chgData name="Miguel Ángel Campos Méndez" userId="402d5bdf62ce6c12" providerId="LiveId" clId="{6214C24E-A6B4-4D0D-B832-4E84F200A048}" dt="2021-05-09T19:04:56.502" v="9" actId="47"/>
        <pc:sldMkLst>
          <pc:docMk/>
          <pc:sldMk cId="1786706047" sldId="861"/>
        </pc:sldMkLst>
      </pc:sldChg>
      <pc:sldChg chg="del">
        <pc:chgData name="Miguel Ángel Campos Méndez" userId="402d5bdf62ce6c12" providerId="LiveId" clId="{6214C24E-A6B4-4D0D-B832-4E84F200A048}" dt="2021-05-09T19:05:00.108" v="10" actId="47"/>
        <pc:sldMkLst>
          <pc:docMk/>
          <pc:sldMk cId="3158813081" sldId="863"/>
        </pc:sldMkLst>
      </pc:sldChg>
      <pc:sldChg chg="del">
        <pc:chgData name="Miguel Ángel Campos Méndez" userId="402d5bdf62ce6c12" providerId="LiveId" clId="{6214C24E-A6B4-4D0D-B832-4E84F200A048}" dt="2021-05-09T19:04:52.713" v="7" actId="47"/>
        <pc:sldMkLst>
          <pc:docMk/>
          <pc:sldMk cId="1139211324" sldId="864"/>
        </pc:sldMkLst>
      </pc:sldChg>
      <pc:sldChg chg="del">
        <pc:chgData name="Miguel Ángel Campos Méndez" userId="402d5bdf62ce6c12" providerId="LiveId" clId="{6214C24E-A6B4-4D0D-B832-4E84F200A048}" dt="2021-05-09T19:05:01.960" v="11" actId="47"/>
        <pc:sldMkLst>
          <pc:docMk/>
          <pc:sldMk cId="4170414844" sldId="865"/>
        </pc:sldMkLst>
      </pc:sldChg>
      <pc:sldChg chg="del">
        <pc:chgData name="Miguel Ángel Campos Méndez" userId="402d5bdf62ce6c12" providerId="LiveId" clId="{6214C24E-A6B4-4D0D-B832-4E84F200A048}" dt="2021-05-09T19:05:11.369" v="13" actId="47"/>
        <pc:sldMkLst>
          <pc:docMk/>
          <pc:sldMk cId="2736038675" sldId="866"/>
        </pc:sldMkLst>
      </pc:sldChg>
      <pc:sldChg chg="del">
        <pc:chgData name="Miguel Ángel Campos Méndez" userId="402d5bdf62ce6c12" providerId="LiveId" clId="{6214C24E-A6B4-4D0D-B832-4E84F200A048}" dt="2021-05-09T19:05:03.126" v="12" actId="47"/>
        <pc:sldMkLst>
          <pc:docMk/>
          <pc:sldMk cId="1830171858" sldId="867"/>
        </pc:sldMkLst>
      </pc:sldChg>
      <pc:sldChg chg="del">
        <pc:chgData name="Miguel Ángel Campos Méndez" userId="402d5bdf62ce6c12" providerId="LiveId" clId="{6214C24E-A6B4-4D0D-B832-4E84F200A048}" dt="2021-05-09T19:05:27.810" v="17" actId="47"/>
        <pc:sldMkLst>
          <pc:docMk/>
          <pc:sldMk cId="1012490414" sldId="868"/>
        </pc:sldMkLst>
      </pc:sldChg>
      <pc:sldChg chg="del">
        <pc:chgData name="Miguel Ángel Campos Méndez" userId="402d5bdf62ce6c12" providerId="LiveId" clId="{6214C24E-A6B4-4D0D-B832-4E84F200A048}" dt="2021-05-09T19:22:22.769" v="99" actId="47"/>
        <pc:sldMkLst>
          <pc:docMk/>
          <pc:sldMk cId="3115117985" sldId="869"/>
        </pc:sldMkLst>
      </pc:sldChg>
      <pc:sldChg chg="del">
        <pc:chgData name="Miguel Ángel Campos Méndez" userId="402d5bdf62ce6c12" providerId="LiveId" clId="{6214C24E-A6B4-4D0D-B832-4E84F200A048}" dt="2021-05-09T19:22:25.277" v="100" actId="47"/>
        <pc:sldMkLst>
          <pc:docMk/>
          <pc:sldMk cId="806677263" sldId="870"/>
        </pc:sldMkLst>
      </pc:sldChg>
      <pc:sldChg chg="del">
        <pc:chgData name="Miguel Ángel Campos Méndez" userId="402d5bdf62ce6c12" providerId="LiveId" clId="{6214C24E-A6B4-4D0D-B832-4E84F200A048}" dt="2021-05-09T19:22:26.566" v="101" actId="47"/>
        <pc:sldMkLst>
          <pc:docMk/>
          <pc:sldMk cId="4219721538" sldId="871"/>
        </pc:sldMkLst>
      </pc:sldChg>
      <pc:sldChg chg="del">
        <pc:chgData name="Miguel Ángel Campos Méndez" userId="402d5bdf62ce6c12" providerId="LiveId" clId="{6214C24E-A6B4-4D0D-B832-4E84F200A048}" dt="2021-05-09T19:22:28.446" v="102" actId="47"/>
        <pc:sldMkLst>
          <pc:docMk/>
          <pc:sldMk cId="2711398370" sldId="872"/>
        </pc:sldMkLst>
      </pc:sldChg>
      <pc:sldChg chg="del">
        <pc:chgData name="Miguel Ángel Campos Méndez" userId="402d5bdf62ce6c12" providerId="LiveId" clId="{6214C24E-A6B4-4D0D-B832-4E84F200A048}" dt="2021-05-09T19:22:18.605" v="98" actId="47"/>
        <pc:sldMkLst>
          <pc:docMk/>
          <pc:sldMk cId="3876707213" sldId="873"/>
        </pc:sldMkLst>
      </pc:sldChg>
      <pc:sldChg chg="del">
        <pc:chgData name="Miguel Ángel Campos Méndez" userId="402d5bdf62ce6c12" providerId="LiveId" clId="{6214C24E-A6B4-4D0D-B832-4E84F200A048}" dt="2021-05-09T19:22:15.666" v="96" actId="47"/>
        <pc:sldMkLst>
          <pc:docMk/>
          <pc:sldMk cId="3554888265" sldId="874"/>
        </pc:sldMkLst>
      </pc:sldChg>
      <pc:sldChg chg="del">
        <pc:chgData name="Miguel Ángel Campos Méndez" userId="402d5bdf62ce6c12" providerId="LiveId" clId="{6214C24E-A6B4-4D0D-B832-4E84F200A048}" dt="2021-05-09T19:22:16.964" v="97" actId="47"/>
        <pc:sldMkLst>
          <pc:docMk/>
          <pc:sldMk cId="1563542486" sldId="875"/>
        </pc:sldMkLst>
      </pc:sldChg>
      <pc:sldChg chg="del">
        <pc:chgData name="Miguel Ángel Campos Méndez" userId="402d5bdf62ce6c12" providerId="LiveId" clId="{6214C24E-A6B4-4D0D-B832-4E84F200A048}" dt="2021-05-09T19:07:26.787" v="21" actId="47"/>
        <pc:sldMkLst>
          <pc:docMk/>
          <pc:sldMk cId="3546533604" sldId="876"/>
        </pc:sldMkLst>
      </pc:sldChg>
      <pc:sldChg chg="del">
        <pc:chgData name="Miguel Ángel Campos Méndez" userId="402d5bdf62ce6c12" providerId="LiveId" clId="{6214C24E-A6B4-4D0D-B832-4E84F200A048}" dt="2021-05-09T19:04:38.487" v="2" actId="47"/>
        <pc:sldMkLst>
          <pc:docMk/>
          <pc:sldMk cId="2454769423" sldId="877"/>
        </pc:sldMkLst>
      </pc:sldChg>
      <pc:sldChg chg="del">
        <pc:chgData name="Miguel Ángel Campos Méndez" userId="402d5bdf62ce6c12" providerId="LiveId" clId="{6214C24E-A6B4-4D0D-B832-4E84F200A048}" dt="2021-05-09T19:04:40.008" v="3" actId="47"/>
        <pc:sldMkLst>
          <pc:docMk/>
          <pc:sldMk cId="541076055" sldId="87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F989F-2540-4A1F-95BB-19F8DB837FED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0384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1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88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Course web site URL</a:t>
            </a: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://academy.telerik.com/" TargetMode="External"/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microsoft.com/office/2007/relationships/hdphoto" Target="../media/hdphoto2.wdp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399" y="3130153"/>
            <a:ext cx="5867401" cy="832247"/>
          </a:xfrm>
        </p:spPr>
        <p:txBody>
          <a:bodyPr/>
          <a:lstStyle/>
          <a:p>
            <a:r>
              <a:rPr lang="en-US" dirty="0"/>
              <a:t>ASP.NET Web API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4526280"/>
            <a:ext cx="1763490" cy="1923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6120" y="609600"/>
            <a:ext cx="5410200" cy="23863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146" name="Picture 2" descr="http://stebet.net/wp-content/uploads/2013/06/asp.net-logo-400x300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669275"/>
            <a:ext cx="1930398" cy="14477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2" descr="http://www.techny.com/wp-content/uploads/2011/04/choosing-web-browsers.jp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61129"/>
            <a:ext cx="1295400" cy="1295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ww.itplussoft.com/images/DeskApps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1804737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3.bp.blogspot.com/-mwGxXRGOERs/TcPvmPptwuI/AAAAAAAAAZQ/PuTzBJF5TVc/s200/touch+mobile+phone2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85" y="2555225"/>
            <a:ext cx="1624965" cy="14624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0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13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21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Web Services and Cloud</a:t>
            </a:r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/>
              <a:t>What is ASP.NET Web API?</a:t>
            </a:r>
          </a:p>
        </p:txBody>
      </p:sp>
      <p:pic>
        <p:nvPicPr>
          <p:cNvPr id="3074" name="Picture 2" descr="http://stebet.net/wp-content/uploads/2013/06/asp.net-logo-4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14600"/>
            <a:ext cx="3810000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1188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 that makes it easy to build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/>
              <a:t> services for browsers and mobile devices</a:t>
            </a:r>
          </a:p>
          <a:p>
            <a:r>
              <a:rPr lang="en-US" dirty="0"/>
              <a:t>Platform for building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RESTful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applications on the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.NET </a:t>
            </a:r>
            <a:r>
              <a:rPr lang="en-US" dirty="0"/>
              <a:t>Framework using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ASP.NET</a:t>
            </a:r>
            <a:r>
              <a:rPr lang="en-US" dirty="0"/>
              <a:t> stack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515" y="3317667"/>
            <a:ext cx="6298970" cy="2778333"/>
          </a:xfrm>
          <a:prstGeom prst="roundRect">
            <a:avLst>
              <a:gd name="adj" fmla="val 428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45182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API Role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533400" y="1929765"/>
            <a:ext cx="1295400" cy="1447800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storage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1000" y="3307080"/>
            <a:ext cx="1676400" cy="8382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Layer (EF)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78580" y="3174681"/>
            <a:ext cx="1805940" cy="11029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Web API</a:t>
            </a:r>
          </a:p>
        </p:txBody>
      </p:sp>
      <p:sp>
        <p:nvSpPr>
          <p:cNvPr id="12" name="Cloud 11"/>
          <p:cNvSpPr/>
          <p:nvPr/>
        </p:nvSpPr>
        <p:spPr>
          <a:xfrm>
            <a:off x="5432583" y="4299585"/>
            <a:ext cx="2636520" cy="17125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</a:t>
            </a:r>
            <a:r>
              <a:rPr lang="en-US" dirty="0"/>
              <a:t> PUT, POST, DELETE</a:t>
            </a:r>
          </a:p>
        </p:txBody>
      </p:sp>
      <p:sp>
        <p:nvSpPr>
          <p:cNvPr id="9" name="Left Arrow 8"/>
          <p:cNvSpPr/>
          <p:nvPr/>
        </p:nvSpPr>
        <p:spPr>
          <a:xfrm>
            <a:off x="5745480" y="3846194"/>
            <a:ext cx="1188720" cy="64960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</a:p>
        </p:txBody>
      </p:sp>
      <p:sp>
        <p:nvSpPr>
          <p:cNvPr id="14" name="Cloud 13"/>
          <p:cNvSpPr/>
          <p:nvPr/>
        </p:nvSpPr>
        <p:spPr>
          <a:xfrm>
            <a:off x="5753100" y="2005016"/>
            <a:ext cx="1740218" cy="128587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</a:t>
            </a:r>
            <a:r>
              <a:rPr lang="en-US" dirty="0"/>
              <a:t> GET</a:t>
            </a:r>
          </a:p>
        </p:txBody>
      </p:sp>
      <p:pic>
        <p:nvPicPr>
          <p:cNvPr id="1026" name="Picture 2" descr="http://www.techny.com/wp-content/uploads/2011/04/choosing-web-browser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980" y="2913696"/>
            <a:ext cx="1624965" cy="16249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5791200" y="2971800"/>
            <a:ext cx="1188720" cy="72771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</a:p>
        </p:txBody>
      </p:sp>
      <p:sp>
        <p:nvSpPr>
          <p:cNvPr id="13" name="Left-Right Arrow 12"/>
          <p:cNvSpPr/>
          <p:nvPr/>
        </p:nvSpPr>
        <p:spPr>
          <a:xfrm>
            <a:off x="2133600" y="3348987"/>
            <a:ext cx="1676400" cy="754382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pic>
        <p:nvPicPr>
          <p:cNvPr id="15" name="Picture 14" descr="http://3.bp.blogspot.com/-mwGxXRGOERs/TcPvmPptwuI/AAAAAAAAAZQ/PuTzBJF5TVc/s200/touch+mobile+phon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838" y="5155882"/>
            <a:ext cx="1624965" cy="14624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itplussoft.com/images/DeskApps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122" y="848645"/>
            <a:ext cx="2418398" cy="153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Up-Down Arrow 7"/>
          <p:cNvSpPr/>
          <p:nvPr/>
        </p:nvSpPr>
        <p:spPr>
          <a:xfrm>
            <a:off x="4343401" y="2065740"/>
            <a:ext cx="861060" cy="1339675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</a:p>
        </p:txBody>
      </p:sp>
      <p:sp>
        <p:nvSpPr>
          <p:cNvPr id="19" name="Up-Down Arrow 18"/>
          <p:cNvSpPr/>
          <p:nvPr/>
        </p:nvSpPr>
        <p:spPr>
          <a:xfrm>
            <a:off x="4191000" y="4103369"/>
            <a:ext cx="838200" cy="1339675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380226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9" grpId="0" animBg="1"/>
      <p:bldP spid="14" grpId="0" animBg="1"/>
      <p:bldP spid="10" grpId="0" animBg="1"/>
      <p:bldP spid="13" grpId="0" animBg="1"/>
      <p:bldP spid="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Modern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/>
              <a:t> programming model</a:t>
            </a:r>
          </a:p>
          <a:p>
            <a:pPr lvl="1"/>
            <a:r>
              <a:rPr lang="en-US" dirty="0"/>
              <a:t>Access to strongly typed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/>
              <a:t> object model</a:t>
            </a:r>
          </a:p>
          <a:p>
            <a:pPr lvl="1"/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HttpClient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API </a:t>
            </a:r>
            <a:r>
              <a:rPr lang="en-US" dirty="0"/>
              <a:t>– same programming model</a:t>
            </a:r>
          </a:p>
          <a:p>
            <a:r>
              <a:rPr lang="en-US" dirty="0"/>
              <a:t>Content negotiation</a:t>
            </a:r>
          </a:p>
          <a:p>
            <a:pPr lvl="1"/>
            <a:r>
              <a:rPr lang="en-US" dirty="0"/>
              <a:t>Client and server work together to determine the right format for data</a:t>
            </a:r>
          </a:p>
          <a:p>
            <a:pPr lvl="1"/>
            <a:r>
              <a:rPr lang="en-US" dirty="0"/>
              <a:t>Provide default support for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JSON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XML</a:t>
            </a:r>
            <a:r>
              <a:rPr lang="en-US" dirty="0"/>
              <a:t> and Form URL-encoded formats</a:t>
            </a:r>
          </a:p>
          <a:p>
            <a:pPr lvl="1"/>
            <a:r>
              <a:rPr lang="en-US" dirty="0"/>
              <a:t>We can add own formats and change content negotiation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62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191000"/>
            <a:ext cx="7924800" cy="1676400"/>
          </a:xfrm>
        </p:spPr>
        <p:txBody>
          <a:bodyPr/>
          <a:lstStyle/>
          <a:p>
            <a:r>
              <a:rPr lang="en-US" dirty="0"/>
              <a:t>Demo: Creating ASP.NET Core Web API Project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483" y="609600"/>
            <a:ext cx="3839034" cy="35428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5791200"/>
            <a:ext cx="7924800" cy="569120"/>
          </a:xfrm>
        </p:spPr>
        <p:txBody>
          <a:bodyPr/>
          <a:lstStyle/>
          <a:p>
            <a:r>
              <a:rPr lang="en-US" dirty="0"/>
              <a:t>Default ASP.NET Web API project template</a:t>
            </a:r>
          </a:p>
        </p:txBody>
      </p:sp>
    </p:spTree>
    <p:extLst>
      <p:ext uri="{BB962C8B-B14F-4D97-AF65-F5344CB8AC3E}">
        <p14:creationId xmlns:p14="http://schemas.microsoft.com/office/powerpoint/2010/main" val="1575752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/>
              <a:t>Web API Controllers</a:t>
            </a:r>
          </a:p>
        </p:txBody>
      </p:sp>
      <p:pic>
        <p:nvPicPr>
          <p:cNvPr id="3074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2209800"/>
            <a:ext cx="6105525" cy="40671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406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ApiControllers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core component</a:t>
            </a:r>
          </a:p>
          <a:p>
            <a:r>
              <a:rPr lang="en-US" dirty="0"/>
              <a:t>All the controllers should be available in a folder by name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Controllers</a:t>
            </a:r>
          </a:p>
          <a:p>
            <a:r>
              <a:rPr lang="en-US" dirty="0"/>
              <a:t>Controller naming standard should be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nameController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/>
              <a:t> (convention)</a:t>
            </a:r>
          </a:p>
          <a:p>
            <a:r>
              <a:rPr lang="en-US" dirty="0"/>
              <a:t>Every controller should inherit </a:t>
            </a:r>
            <a:r>
              <a:rPr lang="en-US" dirty="0" err="1"/>
              <a:t>ControllerBase</a:t>
            </a:r>
            <a:r>
              <a:rPr lang="en-US" dirty="0"/>
              <a:t> class</a:t>
            </a:r>
          </a:p>
          <a:p>
            <a:r>
              <a:rPr lang="en-US" dirty="0"/>
              <a:t>Routers instantiate controllers in every request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All requests are mapped to a specific action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87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 are the ultimate request destination</a:t>
            </a:r>
          </a:p>
          <a:p>
            <a:pPr lvl="1"/>
            <a:r>
              <a:rPr lang="en-US" dirty="0"/>
              <a:t>Public controller methods</a:t>
            </a:r>
          </a:p>
          <a:p>
            <a:pPr lvl="1"/>
            <a:r>
              <a:rPr lang="en-US" dirty="0"/>
              <a:t>Non-static</a:t>
            </a:r>
          </a:p>
          <a:p>
            <a:r>
              <a:rPr lang="en-US" dirty="0"/>
              <a:t>Actions typically return an </a:t>
            </a:r>
            <a:r>
              <a:rPr lang="en-US" dirty="0" err="1"/>
              <a:t>IActionResult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9600" y="3581400"/>
            <a:ext cx="8077200" cy="2665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ActionResult&lt;Product&gt; Get(int id)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6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if (!_repository.TryGetProduct(id, out var product))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6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return Ok(product);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6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  <a:br>
              <a:rPr lang="en-US" sz="16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else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6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return NotFound();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6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  <a:br>
              <a:rPr lang="en-US" sz="16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085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Controllers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 </a:t>
            </a:r>
            <a:r>
              <a:rPr lang="en-US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controller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is an object that handles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/>
              <a:t> requests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All API controllers derive from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ControllerBase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By default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ASP.NET Core Web API </a:t>
            </a:r>
            <a:r>
              <a:rPr lang="en-US" dirty="0"/>
              <a:t>will map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/>
              <a:t> requests to specific methods called actions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656371"/>
              </p:ext>
            </p:extLst>
          </p:nvPr>
        </p:nvGraphicFramePr>
        <p:xfrm>
          <a:off x="495300" y="3352800"/>
          <a:ext cx="81534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 URI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a list of all posts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/posts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Get()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a post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by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/posts/</a:t>
                      </a:r>
                      <a:r>
                        <a:rPr lang="en-US" i="1" dirty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Get(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id)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 new 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/posts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Post(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PostModel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value)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 a 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/posts/</a:t>
                      </a:r>
                      <a:r>
                        <a:rPr lang="en-US" i="1" dirty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Put(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id,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PostModel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value)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 a 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/posts/</a:t>
                      </a:r>
                      <a:r>
                        <a:rPr lang="en-US" i="1" dirty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id)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a post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by 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posts?category</a:t>
                      </a:r>
                      <a:r>
                        <a:rPr lang="en-US" dirty="0"/>
                        <a:t>=</a:t>
                      </a:r>
                      <a:r>
                        <a:rPr lang="en-US" i="1" dirty="0"/>
                        <a:t>category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Get(string category)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24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Default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91540" y="1027360"/>
            <a:ext cx="2156460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Request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67100" y="1027360"/>
            <a:ext cx="2209800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Match a Route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096000" y="1027360"/>
            <a:ext cx="2232660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API Controller Responds</a:t>
            </a:r>
          </a:p>
        </p:txBody>
      </p:sp>
      <p:sp>
        <p:nvSpPr>
          <p:cNvPr id="9" name="Text Placeholder 5"/>
          <p:cNvSpPr txBox="1">
            <a:spLocks noGrp="1"/>
          </p:cNvSpPr>
          <p:nvPr>
            <p:ph idx="1"/>
          </p:nvPr>
        </p:nvSpPr>
        <p:spPr>
          <a:xfrm>
            <a:off x="1485900" y="2151436"/>
            <a:ext cx="6172200" cy="415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http://localhost:1337/api/posts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287780" y="4213521"/>
            <a:ext cx="6568440" cy="23396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class PostsController : ControllerBase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string Get()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return "Some data";</a:t>
            </a:r>
            <a:b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 rot="19149436">
            <a:off x="1638376" y="2693689"/>
            <a:ext cx="722759" cy="1994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8812205">
            <a:off x="4822258" y="2718275"/>
            <a:ext cx="738477" cy="1994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99116">
            <a:off x="2097481" y="4377317"/>
            <a:ext cx="1861650" cy="1994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195351" y="3000940"/>
            <a:ext cx="1828800" cy="10323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GET Request</a:t>
            </a:r>
          </a:p>
        </p:txBody>
      </p:sp>
      <p:sp>
        <p:nvSpPr>
          <p:cNvPr id="17" name="Oval 16"/>
          <p:cNvSpPr/>
          <p:nvPr/>
        </p:nvSpPr>
        <p:spPr>
          <a:xfrm>
            <a:off x="624840" y="817684"/>
            <a:ext cx="5334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/>
          <p:cNvSpPr/>
          <p:nvPr/>
        </p:nvSpPr>
        <p:spPr>
          <a:xfrm>
            <a:off x="3314700" y="817684"/>
            <a:ext cx="5334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5829300" y="812700"/>
            <a:ext cx="5334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Right Arrow 19"/>
          <p:cNvSpPr/>
          <p:nvPr/>
        </p:nvSpPr>
        <p:spPr>
          <a:xfrm rot="7721556">
            <a:off x="3629755" y="3917269"/>
            <a:ext cx="703393" cy="1994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114800" y="3000940"/>
            <a:ext cx="1828800" cy="10323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Name</a:t>
            </a:r>
          </a:p>
        </p:txBody>
      </p:sp>
    </p:spTree>
    <p:extLst>
      <p:ext uri="{BB962C8B-B14F-4D97-AF65-F5344CB8AC3E}">
        <p14:creationId xmlns:p14="http://schemas.microsoft.com/office/powerpoint/2010/main" val="373160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build="p" animBg="1"/>
      <p:bldP spid="10" grpId="0" animBg="1"/>
      <p:bldP spid="13" grpId="0" animBg="1"/>
      <p:bldP spid="14" grpId="0" animBg="1"/>
      <p:bldP spid="15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The HTTP Protocol</a:t>
            </a:r>
          </a:p>
          <a:p>
            <a:r>
              <a:rPr lang="en-US" dirty="0"/>
              <a:t>What is ASP.NET Web API?</a:t>
            </a:r>
          </a:p>
          <a:p>
            <a:pPr lvl="1"/>
            <a:r>
              <a:rPr lang="en-US" dirty="0"/>
              <a:t>Web API Features</a:t>
            </a:r>
          </a:p>
          <a:p>
            <a:pPr lvl="1"/>
            <a:r>
              <a:rPr lang="en-US" dirty="0"/>
              <a:t>Demo: Default Project Template</a:t>
            </a:r>
          </a:p>
          <a:p>
            <a:r>
              <a:rPr lang="en-US" dirty="0"/>
              <a:t>Web API Controllers</a:t>
            </a:r>
          </a:p>
          <a:p>
            <a:pPr lvl="1"/>
            <a:r>
              <a:rPr lang="en-US" dirty="0"/>
              <a:t>Controllers</a:t>
            </a:r>
          </a:p>
          <a:p>
            <a:pPr lvl="1"/>
            <a:r>
              <a:rPr lang="en-US" dirty="0"/>
              <a:t>Demo: Create API Controller</a:t>
            </a:r>
          </a:p>
          <a:p>
            <a:r>
              <a:rPr lang="en-US" dirty="0"/>
              <a:t>Web API Clients</a:t>
            </a:r>
          </a:p>
          <a:p>
            <a:pPr lvl="1"/>
            <a:r>
              <a:rPr lang="en-US" dirty="0"/>
              <a:t>Demo: Consuming Web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271008"/>
            <a:ext cx="1901192" cy="190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nkostov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5829896" y="686527"/>
            <a:ext cx="3539062" cy="29492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1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81600"/>
            <a:ext cx="7924800" cy="685800"/>
          </a:xfrm>
        </p:spPr>
        <p:txBody>
          <a:bodyPr/>
          <a:lstStyle/>
          <a:p>
            <a:r>
              <a:rPr lang="en-US" dirty="0"/>
              <a:t>Demo: Create API Controller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852" y="1295400"/>
            <a:ext cx="5376296" cy="353390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66976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/>
              <a:t>Web API Clients</a:t>
            </a:r>
          </a:p>
        </p:txBody>
      </p:sp>
      <p:pic>
        <p:nvPicPr>
          <p:cNvPr id="4098" name="Picture 2" descr="http://farm4.static.flickr.com/3342/3266533036_792551d485_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2133600"/>
            <a:ext cx="4457700" cy="39933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30812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HttpClient</a:t>
            </a:r>
            <a:r>
              <a:rPr lang="en-US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HttpClient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is a modern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/>
              <a:t> client for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.NET</a:t>
            </a:r>
          </a:p>
          <a:p>
            <a:pPr lvl="1"/>
            <a:r>
              <a:rPr lang="en-US" dirty="0"/>
              <a:t>Flexible and extensible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API</a:t>
            </a:r>
            <a:r>
              <a:rPr lang="en-US" dirty="0"/>
              <a:t> for accessing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</a:p>
          <a:p>
            <a:r>
              <a:rPr lang="en-US" dirty="0"/>
              <a:t>Has the same programming model as the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ASP.NET Web API </a:t>
            </a:r>
            <a:r>
              <a:rPr lang="en-US" dirty="0"/>
              <a:t>server side</a:t>
            </a:r>
          </a:p>
          <a:p>
            <a:pPr lvl="1"/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HttpRequestMessage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/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HttpResponseMessage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71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876800"/>
            <a:ext cx="7924800" cy="1371600"/>
          </a:xfrm>
        </p:spPr>
        <p:txBody>
          <a:bodyPr/>
          <a:lstStyle/>
          <a:p>
            <a:r>
              <a:rPr lang="en-US" dirty="0"/>
              <a:t>Demo: Consume Web API from Console Application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852" y="838200"/>
            <a:ext cx="5376296" cy="353390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9852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Web API from JS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/>
              <a:t>Web APIs can be consumed using JavaScript via HTTP AJAX request</a:t>
            </a:r>
          </a:p>
          <a:p>
            <a:pPr lvl="1"/>
            <a:r>
              <a:rPr lang="en-US" dirty="0"/>
              <a:t>Example with </a:t>
            </a:r>
            <a:r>
              <a:rPr lang="en-US" dirty="0" err="1"/>
              <a:t>jQuery</a:t>
            </a:r>
            <a:r>
              <a:rPr lang="en-US" dirty="0"/>
              <a:t>: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07670" y="2590800"/>
            <a:ext cx="8328660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&lt;ol id="posts"&gt;&lt;/ol&gt;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$.ajax({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url: '/api/posts',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success: function (posts)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var list = $('#posts');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for (var i = 0; i &lt; posts.length; i++)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var post = posts[i];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list.append('&lt;li&gt;' + post.title + '&lt;/li&gt;');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867400" y="5627171"/>
            <a:ext cx="1730188" cy="891516"/>
          </a:xfrm>
          <a:prstGeom prst="wedgeRoundRectCallout">
            <a:avLst>
              <a:gd name="adj1" fmla="val -49791"/>
              <a:gd name="adj2" fmla="val -9637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Should be encoded</a:t>
            </a:r>
          </a:p>
        </p:txBody>
      </p:sp>
    </p:spTree>
    <p:extLst>
      <p:ext uri="{BB962C8B-B14F-4D97-AF65-F5344CB8AC3E}">
        <p14:creationId xmlns:p14="http://schemas.microsoft.com/office/powerpoint/2010/main" val="190874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/>
              <a:t>ASP.NET Web API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331632"/>
            <a:ext cx="5761038" cy="716524"/>
          </a:xfrm>
        </p:spPr>
        <p:txBody>
          <a:bodyPr/>
          <a:lstStyle/>
          <a:p>
            <a:r>
              <a:rPr lang="en-US" dirty="0"/>
              <a:t>The HTTP Protocol</a:t>
            </a:r>
            <a:endParaRPr lang="bg-BG" dirty="0"/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2370138" y="2209800"/>
            <a:ext cx="4259262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How HTTP Works?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8434" name="Picture 2" descr="http://www.wolfescape.com/Humour/NonMedThumbs/BeforeWorkAfterWor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114674"/>
            <a:ext cx="4495800" cy="3057526"/>
          </a:xfrm>
          <a:prstGeom prst="roundRect">
            <a:avLst>
              <a:gd name="adj" fmla="val 560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2" descr="http://dragonartz.files.wordpress.com/2008/10/_vector-http-preview2-by-dragonart.png?w=495&amp;h=495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73461">
            <a:off x="401071" y="2290675"/>
            <a:ext cx="1675666" cy="1057450"/>
          </a:xfrm>
          <a:prstGeom prst="roundRect">
            <a:avLst>
              <a:gd name="adj" fmla="val 523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436" name="Picture 4" descr="http://www.iconarchive.com/icons/rimshotdesign/milkanodised/128/HTTP-ic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0947282">
            <a:off x="7284111" y="2169466"/>
            <a:ext cx="1420846" cy="142084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 rot="20804666">
            <a:off x="3001357" y="4158669"/>
            <a:ext cx="2494594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6000" b="1" dirty="0">
                <a:solidFill>
                  <a:schemeClr val="accent5">
                    <a:lumMod val="50000"/>
                    <a:alpha val="5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Black" pitchFamily="34" charset="0"/>
              </a:rPr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52343894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HTTP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Hyper Text Transfer Protocol (HTTP)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Client-server protocol for transferring Web resources (HTML files, images, styles, etc.)</a:t>
            </a:r>
          </a:p>
          <a:p>
            <a:pPr>
              <a:lnSpc>
                <a:spcPct val="100000"/>
              </a:lnSpc>
            </a:pPr>
            <a:r>
              <a:rPr lang="en-US" dirty="0"/>
              <a:t>Important properties of HTTP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Request-response model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Text-based format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Relies on a unique resource URLs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Provides resource metadata (e.g. encoding)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Stateless (cookies can overcome this)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HTTP: Request-Response Protocol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4092575" cy="24241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Client program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Running on end host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E.g. Web browser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Requests a resource</a:t>
            </a:r>
            <a:endParaRPr 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648201" y="1066800"/>
            <a:ext cx="4191000" cy="2424112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EBFFD2"/>
                </a:solidFill>
              </a:rPr>
              <a:t>Server program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EBFFD2"/>
                </a:solidFill>
              </a:rPr>
              <a:t>Running at the server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EBFFD2"/>
                </a:solidFill>
              </a:rPr>
              <a:t>E.g. Web server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EBFFD2"/>
                </a:solidFill>
              </a:rPr>
              <a:t>Provides resources</a:t>
            </a:r>
          </a:p>
        </p:txBody>
      </p:sp>
      <p:pic>
        <p:nvPicPr>
          <p:cNvPr id="9" name="Picture 5" descr="j02920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4059238"/>
            <a:ext cx="1868488" cy="1773237"/>
          </a:xfrm>
          <a:prstGeom prst="rect">
            <a:avLst/>
          </a:prstGeom>
          <a:noFill/>
        </p:spPr>
      </p:pic>
      <p:pic>
        <p:nvPicPr>
          <p:cNvPr id="10" name="Picture 6" descr="j028575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6613" y="4191000"/>
            <a:ext cx="2497137" cy="1535112"/>
          </a:xfrm>
          <a:prstGeom prst="rect">
            <a:avLst/>
          </a:prstGeom>
          <a:noFill/>
        </p:spPr>
      </p:pic>
      <p:sp>
        <p:nvSpPr>
          <p:cNvPr id="11" name="Freeform 7"/>
          <p:cNvSpPr>
            <a:spLocks/>
          </p:cNvSpPr>
          <p:nvPr/>
        </p:nvSpPr>
        <p:spPr bwMode="auto">
          <a:xfrm>
            <a:off x="2789257" y="3810000"/>
            <a:ext cx="331469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 flipH="1" flipV="1">
            <a:off x="2789255" y="5594350"/>
            <a:ext cx="3314701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268239" y="4168914"/>
            <a:ext cx="230063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/index.html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</a:t>
            </a:r>
            <a:endParaRPr kumimoji="0"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347073" y="5105400"/>
            <a:ext cx="230063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HTTP/1.0 200 OK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"Welcome to our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 site!"</a:t>
            </a:r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137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Message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1"/>
            <a:ext cx="8496300" cy="33527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Request message sent by a client consists of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 line – request method (GET, POST, HEAD, ...), resource URI, and protocol version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 headers – additional parameters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Body – optional data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E.g. posted form data, files, etc.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873126" y="4724400"/>
            <a:ext cx="7432674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&lt;request method&gt; &lt;resource&gt; HTTP/&lt;version&gt;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&lt;empty line&gt;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309691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Message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Response message sent by the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Status line – protocol version, status code, status phrase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Response headers – provide meta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Body – the contents of the response (the requested resource)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796926" y="4800600"/>
            <a:ext cx="758507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ru-RU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CRLF</a:t>
            </a:r>
            <a:r>
              <a:rPr lang="ru-RU" sz="22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3545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Codes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HTTP response code classes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1xx</a:t>
            </a:r>
            <a:r>
              <a:rPr lang="en-US" sz="2800" dirty="0"/>
              <a:t>: informational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 Continue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2xx</a:t>
            </a:r>
            <a:r>
              <a:rPr lang="en-US" sz="2800" dirty="0"/>
              <a:t>: success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 OK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3xx</a:t>
            </a:r>
            <a:r>
              <a:rPr lang="en-US" sz="2800" dirty="0"/>
              <a:t>: redirection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304 Not Modified</a:t>
            </a:r>
            <a:r>
              <a:rPr lang="en-US" sz="2800" dirty="0"/>
              <a:t>”, "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2800" dirty="0"/>
              <a:t>")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4xx</a:t>
            </a:r>
            <a:r>
              <a:rPr lang="en-US" sz="2800" dirty="0"/>
              <a:t>: client error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404 Not Found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5xx</a:t>
            </a:r>
            <a:r>
              <a:rPr lang="en-US" sz="2800" dirty="0"/>
              <a:t>: server error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503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Service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Unavailable</a:t>
            </a:r>
            <a:r>
              <a:rPr lang="en-US" sz="2800" dirty="0"/>
              <a:t>”)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"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3000" dirty="0"/>
              <a:t>"</a:t>
            </a:r>
            <a:r>
              <a:rPr lang="bg-BG" sz="3000" dirty="0"/>
              <a:t> </a:t>
            </a:r>
            <a:r>
              <a:rPr lang="en-US" sz="3000" dirty="0"/>
              <a:t>is used for redirecting the Web browser to another URL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7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191000"/>
            <a:ext cx="7924800" cy="1676400"/>
          </a:xfrm>
        </p:spPr>
        <p:txBody>
          <a:bodyPr/>
          <a:lstStyle/>
          <a:p>
            <a:r>
              <a:rPr lang="en-US" dirty="0"/>
              <a:t>Demo: Postman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5791200"/>
            <a:ext cx="7924800" cy="569120"/>
          </a:xfrm>
        </p:spPr>
        <p:txBody>
          <a:bodyPr/>
          <a:lstStyle/>
          <a:p>
            <a:r>
              <a:rPr lang="en-US" dirty="0"/>
              <a:t>Chrome App: Postman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1447800"/>
            <a:ext cx="23812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375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10032</TotalTime>
  <Words>1082</Words>
  <Application>Microsoft Office PowerPoint</Application>
  <PresentationFormat>Presentación en pantalla (4:3)</PresentationFormat>
  <Paragraphs>213</Paragraphs>
  <Slides>25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2" baseType="lpstr">
      <vt:lpstr>Arial Black</vt:lpstr>
      <vt:lpstr>Calibri</vt:lpstr>
      <vt:lpstr>Cambria</vt:lpstr>
      <vt:lpstr>Consolas</vt:lpstr>
      <vt:lpstr>Corbel</vt:lpstr>
      <vt:lpstr>Wingdings 2</vt:lpstr>
      <vt:lpstr>Telerik Academy</vt:lpstr>
      <vt:lpstr>ASP.NET Web API</vt:lpstr>
      <vt:lpstr>Table of Contents</vt:lpstr>
      <vt:lpstr>The HTTP Protocol</vt:lpstr>
      <vt:lpstr>HTTP</vt:lpstr>
      <vt:lpstr>HTTP: Request-Response Protocol</vt:lpstr>
      <vt:lpstr>HTTP Request Message</vt:lpstr>
      <vt:lpstr>HTTP Response Message</vt:lpstr>
      <vt:lpstr>HTTP Response Codes</vt:lpstr>
      <vt:lpstr>Demo: Postman</vt:lpstr>
      <vt:lpstr>What is ASP.NET Web API?</vt:lpstr>
      <vt:lpstr>ASP.NET Web API</vt:lpstr>
      <vt:lpstr>ASP.NET Web API Role</vt:lpstr>
      <vt:lpstr>Web API Features</vt:lpstr>
      <vt:lpstr>Demo: Creating ASP.NET Core Web API Project</vt:lpstr>
      <vt:lpstr>Web API Controllers</vt:lpstr>
      <vt:lpstr>ApiControllers</vt:lpstr>
      <vt:lpstr>Actions</vt:lpstr>
      <vt:lpstr>Web API Controllers</vt:lpstr>
      <vt:lpstr>Web API Default Behavior</vt:lpstr>
      <vt:lpstr>Demo: Create API Controller</vt:lpstr>
      <vt:lpstr>Web API Clients</vt:lpstr>
      <vt:lpstr>HttpClient Model</vt:lpstr>
      <vt:lpstr>Demo: Consume Web API from Console Application</vt:lpstr>
      <vt:lpstr>Consuming Web API from JS</vt:lpstr>
      <vt:lpstr>ASP.NET Web API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Miguel Ángel Campos Méndez</cp:lastModifiedBy>
  <cp:revision>2341</cp:revision>
  <dcterms:created xsi:type="dcterms:W3CDTF">2007-12-08T16:03:35Z</dcterms:created>
  <dcterms:modified xsi:type="dcterms:W3CDTF">2021-05-09T19:24:58Z</dcterms:modified>
  <cp:category>quality code, software engineering</cp:category>
</cp:coreProperties>
</file>