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73" r:id="rId6"/>
    <p:sldId id="382" r:id="rId7"/>
    <p:sldId id="365" r:id="rId8"/>
    <p:sldId id="387" r:id="rId9"/>
    <p:sldId id="383" r:id="rId10"/>
    <p:sldId id="374" r:id="rId11"/>
    <p:sldId id="379" r:id="rId12"/>
    <p:sldId id="377" r:id="rId13"/>
    <p:sldId id="359" r:id="rId14"/>
    <p:sldId id="385" r:id="rId15"/>
    <p:sldId id="386" r:id="rId16"/>
    <p:sldId id="384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5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08.06.2024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08.06.2024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11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2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77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46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80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6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23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13816"/>
            <a:ext cx="12191998" cy="1737360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bg1"/>
                </a:solidFill>
              </a:rPr>
              <a:t>Клиника протезирования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2710508"/>
            <a:ext cx="12191997" cy="71849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>
                <a:solidFill>
                  <a:schemeClr val="bg1"/>
                </a:solidFill>
              </a:rPr>
              <a:t>Tai Yong medical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E87BDD3B-63E2-4345-B7C3-2AF0CAAF296C}"/>
              </a:ext>
            </a:extLst>
          </p:cNvPr>
          <p:cNvSpPr txBox="1">
            <a:spLocks/>
          </p:cNvSpPr>
          <p:nvPr/>
        </p:nvSpPr>
        <p:spPr>
          <a:xfrm>
            <a:off x="4919472" y="3844364"/>
            <a:ext cx="7427976" cy="3269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3200" b="0" i="0" kern="1200" cap="all" spc="600" baseline="0">
                <a:solidFill>
                  <a:schemeClr val="accent3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9725" algn="l">
              <a:lnSpc>
                <a:spcPct val="115000"/>
              </a:lnSpc>
            </a:pPr>
            <a:r>
              <a:rPr lang="ru-RU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Выполнил:</a:t>
            </a:r>
            <a:endParaRPr lang="ru-RU" sz="1400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  <a:p>
            <a:pPr marL="2879725" algn="l">
              <a:lnSpc>
                <a:spcPct val="115000"/>
              </a:lnSpc>
            </a:pPr>
            <a:r>
              <a:rPr lang="ru-RU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студент 3-го курса специальности</a:t>
            </a:r>
            <a:endParaRPr lang="ru-RU" sz="1400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  <a:p>
            <a:pPr marL="2879725" algn="l">
              <a:lnSpc>
                <a:spcPct val="115000"/>
              </a:lnSpc>
            </a:pPr>
            <a:r>
              <a:rPr lang="ru-RU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09.02.07 «Информационные системы и программирование»</a:t>
            </a:r>
            <a:br>
              <a:rPr lang="ru-RU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</a:br>
            <a:br>
              <a:rPr lang="ru-RU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</a:br>
            <a:r>
              <a:rPr lang="ru-RU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Полищук Антон Александрович</a:t>
            </a:r>
            <a:endParaRPr lang="ru-RU" sz="1400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1353312"/>
            <a:ext cx="6437376" cy="11247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на прием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964BFB-ACB2-F61E-49A9-EC66733A8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40" y="0"/>
            <a:ext cx="3703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54268"/>
            <a:ext cx="5888736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формы оформления на прием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5B0DA864-5E84-C5F2-58D1-27E546AC3C7B}"/>
              </a:ext>
            </a:extLst>
          </p:cNvPr>
          <p:cNvSpPr txBox="1">
            <a:spLocks/>
          </p:cNvSpPr>
          <p:nvPr/>
        </p:nvSpPr>
        <p:spPr>
          <a:xfrm>
            <a:off x="237380" y="3127026"/>
            <a:ext cx="4087732" cy="3022201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этой части кода представлен массив времен, которые может выбрать клиент, а так же часть формы записи.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14FAE9-7489-3E14-E237-8847DBF0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78" y="0"/>
            <a:ext cx="428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FCF3FB53-9776-33F9-EF6B-D3DAABA3CB12}"/>
              </a:ext>
            </a:extLst>
          </p:cNvPr>
          <p:cNvSpPr txBox="1">
            <a:spLocks/>
          </p:cNvSpPr>
          <p:nvPr/>
        </p:nvSpPr>
        <p:spPr>
          <a:xfrm>
            <a:off x="1773936" y="417692"/>
            <a:ext cx="7598664" cy="1081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1AEF5347-CE44-EC24-7FD0-0D3C7AA56CC8}"/>
              </a:ext>
            </a:extLst>
          </p:cNvPr>
          <p:cNvSpPr txBox="1">
            <a:spLocks/>
          </p:cNvSpPr>
          <p:nvPr/>
        </p:nvSpPr>
        <p:spPr>
          <a:xfrm>
            <a:off x="2048256" y="442192"/>
            <a:ext cx="7525512" cy="883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для репозитория на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F9358B-FF92-51B7-AF76-0876EB2D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184" y="1499616"/>
            <a:ext cx="3675888" cy="3675888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BAE6D9ED-5BE8-BDD0-45C4-78DDF764D525}"/>
              </a:ext>
            </a:extLst>
          </p:cNvPr>
          <p:cNvSpPr txBox="1">
            <a:spLocks/>
          </p:cNvSpPr>
          <p:nvPr/>
        </p:nvSpPr>
        <p:spPr>
          <a:xfrm>
            <a:off x="3668268" y="5349144"/>
            <a:ext cx="5128260" cy="1242179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для ручного ввода: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https://github.com/Anton70772/Tai-Yong-Medical</a:t>
            </a:r>
          </a:p>
        </p:txBody>
      </p:sp>
    </p:spTree>
    <p:extLst>
      <p:ext uri="{BB962C8B-B14F-4D97-AF65-F5344CB8AC3E}">
        <p14:creationId xmlns:p14="http://schemas.microsoft.com/office/powerpoint/2010/main" val="92242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FCF3FB53-9776-33F9-EF6B-D3DAABA3CB12}"/>
              </a:ext>
            </a:extLst>
          </p:cNvPr>
          <p:cNvSpPr txBox="1">
            <a:spLocks/>
          </p:cNvSpPr>
          <p:nvPr/>
        </p:nvSpPr>
        <p:spPr>
          <a:xfrm>
            <a:off x="2075688" y="2347076"/>
            <a:ext cx="7598664" cy="1081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59268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FCF3FB53-9776-33F9-EF6B-D3DAABA3CB12}"/>
              </a:ext>
            </a:extLst>
          </p:cNvPr>
          <p:cNvSpPr txBox="1">
            <a:spLocks/>
          </p:cNvSpPr>
          <p:nvPr/>
        </p:nvSpPr>
        <p:spPr>
          <a:xfrm>
            <a:off x="252982" y="279066"/>
            <a:ext cx="4712210" cy="1081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проекта: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09469-D1AF-5721-A0EE-B57C144E46C9}"/>
              </a:ext>
            </a:extLst>
          </p:cNvPr>
          <p:cNvSpPr txBox="1"/>
          <p:nvPr/>
        </p:nvSpPr>
        <p:spPr>
          <a:xfrm>
            <a:off x="660654" y="1544425"/>
            <a:ext cx="953490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обеспечить статическую типизацию кода, что повышает его надежность и облегчает его поддержку.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предоставляет возможность использовать современные возможности языка, такие как интерфейсы и типы, что способствует чистоте и понятности кода.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одним из самых популярных и эффективных инструментов для создания пользовательских интерфейсов. Его модульная архитектура и компонентный подход упрощают разработку, тестирование и поддержку кода пользовательского интерфейса.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CSS </a:t>
            </a:r>
            <a:r>
              <a:rPr lang="ru-RU" altLang="ru-RU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Использование CSS с модулями позволяет локализовать стили для каждого компонента, предотвращая конфликты и упрощая их управление. Это обеспечивает более чистый и структурированный подход к стилизации компонентов.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ru-RU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мощным HTTP-клиентом, который обеспечивает удобное взаимодействие с сервером. Он поддерживает множество возможностей, таких как обработка ошибок, перехват запросов и многое другое, что делает его идеальным выбором для работы с сетевыми запросами.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FCF3FB53-9776-33F9-EF6B-D3DAABA3CB12}"/>
              </a:ext>
            </a:extLst>
          </p:cNvPr>
          <p:cNvSpPr txBox="1">
            <a:spLocks/>
          </p:cNvSpPr>
          <p:nvPr/>
        </p:nvSpPr>
        <p:spPr>
          <a:xfrm>
            <a:off x="252982" y="279066"/>
            <a:ext cx="4712210" cy="1081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проекта: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09469-D1AF-5721-A0EE-B57C144E46C9}"/>
              </a:ext>
            </a:extLst>
          </p:cNvPr>
          <p:cNvSpPr txBox="1"/>
          <p:nvPr/>
        </p:nvSpPr>
        <p:spPr>
          <a:xfrm>
            <a:off x="660654" y="1544425"/>
            <a:ext cx="723061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 это быстрый и гибкий фреймворк для создания серверных приложений на Node.js. Он предоставляет множество встроенных функций для управления маршрутами, обработки запросов и других аспектов серверной разработки.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 это ORM (Object-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обеспечивает удобный способ взаимодействия с реляционными базами данных, такими как MySQL. Он предоставляет абстракцию базы данных через модели и запросы, что упрощает создание и управление базами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Реляционная база данных MySQL широко используется в веб-разработке благодаря своей надежности, производительности и гибкости. Она обеспечивает мощные возможности для хранения и управления данными, поддерживая широкий спектр приложений и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3950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05" y="128017"/>
            <a:ext cx="10950323" cy="877824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A023B9-FBB8-164C-A16F-3C9A5531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42" y="1661567"/>
            <a:ext cx="10950323" cy="496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FCF3FB53-9776-33F9-EF6B-D3DAABA3CB12}"/>
              </a:ext>
            </a:extLst>
          </p:cNvPr>
          <p:cNvSpPr txBox="1">
            <a:spLocks/>
          </p:cNvSpPr>
          <p:nvPr/>
        </p:nvSpPr>
        <p:spPr>
          <a:xfrm>
            <a:off x="1815083" y="694944"/>
            <a:ext cx="8561834" cy="712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сайта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FA4A3C9E-86F0-62E9-E6D3-5FA946038572}"/>
              </a:ext>
            </a:extLst>
          </p:cNvPr>
          <p:cNvSpPr txBox="1">
            <a:spLocks/>
          </p:cNvSpPr>
          <p:nvPr/>
        </p:nvSpPr>
        <p:spPr>
          <a:xfrm>
            <a:off x="895748" y="1917899"/>
            <a:ext cx="5715364" cy="4510333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клиентов: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на консультацию.</a:t>
            </a:r>
          </a:p>
          <a:p>
            <a:r>
              <a:rPr lang="ru-RU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докторов: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новых клиентов.</a:t>
            </a: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клиентов на прием.</a:t>
            </a: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 протезов.</a:t>
            </a:r>
          </a:p>
          <a:p>
            <a:r>
              <a:rPr lang="ru-RU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администраторов: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новых клиентов.</a:t>
            </a: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клиентов на прием.</a:t>
            </a: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новых докторов.</a:t>
            </a:r>
          </a:p>
        </p:txBody>
      </p:sp>
    </p:spTree>
    <p:extLst>
      <p:ext uri="{BB962C8B-B14F-4D97-AF65-F5344CB8AC3E}">
        <p14:creationId xmlns:p14="http://schemas.microsoft.com/office/powerpoint/2010/main" val="93346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pic>
        <p:nvPicPr>
          <p:cNvPr id="8" name="Рисунок 7" descr="Сине-лиловые спирали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C55A5-F69B-0167-BB0B-04DE11731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418" y="0"/>
            <a:ext cx="4886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pic>
        <p:nvPicPr>
          <p:cNvPr id="8" name="Рисунок 7" descr="Сине-лиловые спирали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90A974-2F00-E4A4-353B-DE890043E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289" y="0"/>
            <a:ext cx="5215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23544"/>
            <a:ext cx="3236976" cy="1605650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кода авторизации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111ABF-D30A-46DA-5094-8B29F0E7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667" y="0"/>
            <a:ext cx="6313241" cy="685800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879798EF-CD2D-CECC-8BDD-1F48B4676C7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37380" y="3127026"/>
            <a:ext cx="4087732" cy="302220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 этом этапе происходит генерация и присвоение токена авторизации. </a:t>
            </a:r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DD212A-1E8C-2EDE-3544-77BA8E87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88" y="2039203"/>
            <a:ext cx="6361195" cy="44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435</Words>
  <Application>Microsoft Office PowerPoint</Application>
  <PresentationFormat>Широкоэкранный</PresentationFormat>
  <Paragraphs>63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Biome</vt:lpstr>
      <vt:lpstr>Calibri</vt:lpstr>
      <vt:lpstr>Times New Roman</vt:lpstr>
      <vt:lpstr>Пользовательская</vt:lpstr>
      <vt:lpstr>Клиника протезирования</vt:lpstr>
      <vt:lpstr>Презентация PowerPoint</vt:lpstr>
      <vt:lpstr>Презентация PowerPoint</vt:lpstr>
      <vt:lpstr>Структура базы данных</vt:lpstr>
      <vt:lpstr>Презентация PowerPoint</vt:lpstr>
      <vt:lpstr>Форма регистрации</vt:lpstr>
      <vt:lpstr>Форма Авторизации</vt:lpstr>
      <vt:lpstr>Пример кода авторизации</vt:lpstr>
      <vt:lpstr>Главная страница</vt:lpstr>
      <vt:lpstr>оформление на прием</vt:lpstr>
      <vt:lpstr>Код формы оформления на прием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STUD-WS-001</dc:creator>
  <cp:lastModifiedBy>STUD-WS-001</cp:lastModifiedBy>
  <cp:revision>3</cp:revision>
  <dcterms:created xsi:type="dcterms:W3CDTF">2024-01-05T14:58:10Z</dcterms:created>
  <dcterms:modified xsi:type="dcterms:W3CDTF">2024-06-08T07:47:36Z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