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3"/>
  </p:notesMasterIdLst>
  <p:sldIdLst>
    <p:sldId id="256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0" r:id="rId11"/>
    <p:sldId id="271" r:id="rId12"/>
  </p:sldIdLst>
  <p:sldSz cx="9144000" cy="5143500" type="screen16x9"/>
  <p:notesSz cx="6858000" cy="9144000"/>
  <p:embeddedFontLst>
    <p:embeddedFont>
      <p:font typeface="Montserrat" panose="020B0604020202020204" charset="-52"/>
      <p:regular r:id="rId14"/>
      <p:bold r:id="rId15"/>
      <p:italic r:id="rId16"/>
      <p:boldItalic r:id="rId17"/>
    </p:embeddedFont>
    <p:embeddedFont>
      <p:font typeface="Montserrat Light" panose="020B0604020202020204" charset="-52"/>
      <p:regular r:id="rId18"/>
      <p:bold r:id="rId19"/>
      <p:italic r:id="rId20"/>
      <p:boldItalic r:id="rId21"/>
    </p:embeddedFont>
    <p:embeddedFont>
      <p:font typeface="Montserrat Medium" panose="020B0604020202020204" charset="-52"/>
      <p:regular r:id="rId22"/>
      <p:bold r:id="rId23"/>
      <p:italic r:id="rId24"/>
      <p:boldItalic r:id="rId25"/>
    </p:embeddedFont>
    <p:embeddedFont>
      <p:font typeface="Montserrat SemiBold" panose="020B0604020202020204" charset="-52"/>
      <p:regular r:id="rId26"/>
      <p:bold r:id="rId27"/>
      <p:italic r:id="rId28"/>
      <p:boldItalic r:id="rId29"/>
    </p:embeddedFont>
    <p:embeddedFont>
      <p:font typeface="Source Sans Pro" panose="020B050303040302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4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8fd55d0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8fd55d0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90edb1e37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d90edb1e37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Шаблон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b0c0fd070_2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b0c0fd070_2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90edb1e3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90edb1e37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63d890f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63d890f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63d890fe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63d890fe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90edb1e3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90edb1e3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8fd55d0b2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8fd55d0b2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90edb1e3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d90edb1e3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90edb1e3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d90edb1e3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4" name="Google Shape;84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5" name="Google Shape;85;p21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95" name="Google Shape;95;p23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ontserrat"/>
              <a:buNone/>
              <a:defRPr sz="4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"/>
              <a:buChar char="●"/>
              <a:defRPr sz="18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Montserrat"/>
              <a:buChar char="■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Relationship Id="rId6" Type="http://schemas.openxmlformats.org/officeDocument/2006/relationships/hyperlink" Target="http://www.youtube.com/watch?v=qZmMvF-bn-w" TargetMode="External"/><Relationship Id="rId5" Type="http://schemas.openxmlformats.org/officeDocument/2006/relationships/image" Target="../media/image9.jpg"/><Relationship Id="rId4" Type="http://schemas.openxmlformats.org/officeDocument/2006/relationships/hyperlink" Target="http://www.youtube.com/watch?v=eZi-Cowp3d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 txBox="1"/>
          <p:nvPr/>
        </p:nvSpPr>
        <p:spPr>
          <a:xfrm>
            <a:off x="1296375" y="1359025"/>
            <a:ext cx="6651900" cy="7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Гагельганц Антон</a:t>
            </a:r>
            <a:endParaRPr sz="4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p25"/>
          <p:cNvSpPr txBox="1"/>
          <p:nvPr/>
        </p:nvSpPr>
        <p:spPr>
          <a:xfrm>
            <a:off x="1296375" y="2135825"/>
            <a:ext cx="5746500" cy="9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2AC3E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Сайт для стримингового сервиса</a:t>
            </a:r>
            <a:endParaRPr sz="2400" dirty="0">
              <a:solidFill>
                <a:srgbClr val="2AC3E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5" name="Google Shape;105;p25"/>
          <p:cNvSpPr txBox="1"/>
          <p:nvPr/>
        </p:nvSpPr>
        <p:spPr>
          <a:xfrm>
            <a:off x="1296375" y="3342150"/>
            <a:ext cx="47160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2400">
              <a:solidFill>
                <a:srgbClr val="53307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2400">
              <a:solidFill>
                <a:srgbClr val="53307B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53307B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0"/>
          <p:cNvSpPr txBox="1"/>
          <p:nvPr/>
        </p:nvSpPr>
        <p:spPr>
          <a:xfrm>
            <a:off x="1061250" y="1393775"/>
            <a:ext cx="6810900" cy="14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Спасибо </a:t>
            </a:r>
            <a:endParaRPr sz="52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за внимание!</a:t>
            </a:r>
            <a:endParaRPr sz="66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/>
        </p:nvSpPr>
        <p:spPr>
          <a:xfrm>
            <a:off x="659925" y="1128025"/>
            <a:ext cx="6952200" cy="21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53307B"/>
                </a:solidFill>
                <a:latin typeface="Montserrat"/>
                <a:ea typeface="Montserrat"/>
                <a:cs typeface="Montserrat"/>
                <a:sym typeface="Montserrat"/>
              </a:rPr>
              <a:t>Сделать удобный для пользования стриминговый сервис для людей, желающих проводить прямые трансляции с разного типа контента.</a:t>
            </a:r>
            <a:endParaRPr sz="1600" dirty="0">
              <a:solidFill>
                <a:srgbClr val="53307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31"/>
          <p:cNvSpPr txBox="1"/>
          <p:nvPr/>
        </p:nvSpPr>
        <p:spPr>
          <a:xfrm>
            <a:off x="659925" y="500946"/>
            <a:ext cx="51690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53307B"/>
                </a:solidFill>
                <a:latin typeface="Montserrat"/>
                <a:ea typeface="Montserrat"/>
                <a:cs typeface="Montserrat"/>
                <a:sym typeface="Montserrat"/>
              </a:rPr>
              <a:t>Цель проекта</a:t>
            </a:r>
            <a:endParaRPr sz="3000" b="1">
              <a:solidFill>
                <a:srgbClr val="53307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/>
          <p:nvPr/>
        </p:nvSpPr>
        <p:spPr>
          <a:xfrm>
            <a:off x="659925" y="1128025"/>
            <a:ext cx="6952200" cy="1944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3307B"/>
                </a:solidFill>
                <a:latin typeface="Montserrat"/>
                <a:ea typeface="Montserrat"/>
                <a:cs typeface="Montserrat"/>
                <a:sym typeface="Montserrat"/>
              </a:rPr>
              <a:t>Sw1tch – </a:t>
            </a:r>
            <a:r>
              <a:rPr lang="ru-RU" sz="1600" dirty="0">
                <a:solidFill>
                  <a:srgbClr val="53307B"/>
                </a:solidFill>
                <a:latin typeface="Montserrat"/>
                <a:ea typeface="Montserrat"/>
                <a:cs typeface="Montserrat"/>
                <a:sym typeface="Montserrat"/>
              </a:rPr>
              <a:t>стриминговый хостинг с минимальной цензурой. Пользователи не могут быть </a:t>
            </a:r>
            <a:r>
              <a:rPr lang="ru-RU" sz="1600" dirty="0" err="1">
                <a:solidFill>
                  <a:srgbClr val="53307B"/>
                </a:solidFill>
                <a:latin typeface="Montserrat"/>
                <a:ea typeface="Montserrat"/>
                <a:cs typeface="Montserrat"/>
                <a:sym typeface="Montserrat"/>
              </a:rPr>
              <a:t>забанены</a:t>
            </a:r>
            <a:r>
              <a:rPr lang="ru-RU" sz="1600" dirty="0">
                <a:solidFill>
                  <a:srgbClr val="53307B"/>
                </a:solidFill>
                <a:latin typeface="Montserrat"/>
                <a:ea typeface="Montserrat"/>
                <a:cs typeface="Montserrat"/>
                <a:sym typeface="Montserrat"/>
              </a:rPr>
              <a:t> по </a:t>
            </a:r>
            <a:r>
              <a:rPr lang="en-US" sz="1600" dirty="0">
                <a:solidFill>
                  <a:srgbClr val="53307B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lang="ru-RU" sz="1600" dirty="0">
                <a:solidFill>
                  <a:srgbClr val="53307B"/>
                </a:solidFill>
                <a:latin typeface="Montserrat"/>
                <a:ea typeface="Montserrat"/>
                <a:cs typeface="Montserrat"/>
                <a:sym typeface="Montserrat"/>
              </a:rPr>
              <a:t>лицу</a:t>
            </a:r>
            <a:r>
              <a:rPr lang="en-US" sz="1600" dirty="0">
                <a:solidFill>
                  <a:srgbClr val="53307B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r>
              <a:rPr lang="ru-RU" sz="1600" dirty="0">
                <a:solidFill>
                  <a:srgbClr val="53307B"/>
                </a:solidFill>
                <a:latin typeface="Montserrat"/>
                <a:ea typeface="Montserrat"/>
                <a:cs typeface="Montserrat"/>
                <a:sym typeface="Montserrat"/>
              </a:rPr>
              <a:t> на всегда. При получении бана пользователь сможет создать новый канал и развивать его.</a:t>
            </a:r>
            <a:br>
              <a:rPr lang="ru-RU" sz="1600" dirty="0">
                <a:solidFill>
                  <a:srgbClr val="53307B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600" dirty="0">
                <a:solidFill>
                  <a:srgbClr val="53307B"/>
                </a:solidFill>
                <a:latin typeface="Montserrat"/>
                <a:ea typeface="Montserrat"/>
                <a:cs typeface="Montserrat"/>
                <a:sym typeface="Montserrat"/>
              </a:rPr>
              <a:t>Sw1tch </a:t>
            </a:r>
            <a:r>
              <a:rPr lang="ru-RU" sz="1600" dirty="0">
                <a:solidFill>
                  <a:srgbClr val="53307B"/>
                </a:solidFill>
                <a:latin typeface="Montserrat"/>
                <a:ea typeface="Montserrat"/>
                <a:cs typeface="Montserrat"/>
                <a:sym typeface="Montserrat"/>
              </a:rPr>
              <a:t>является сервисом, на котором каждый пользователь может предложить свою идею, которая может улучшит сайт.</a:t>
            </a:r>
            <a:endParaRPr sz="1600" dirty="0">
              <a:solidFill>
                <a:srgbClr val="53307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Google Shape;147;p32"/>
          <p:cNvSpPr txBox="1"/>
          <p:nvPr/>
        </p:nvSpPr>
        <p:spPr>
          <a:xfrm>
            <a:off x="659925" y="500946"/>
            <a:ext cx="51690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53307B"/>
                </a:solidFill>
                <a:latin typeface="Montserrat"/>
                <a:ea typeface="Montserrat"/>
                <a:cs typeface="Montserrat"/>
                <a:sym typeface="Montserrat"/>
              </a:rPr>
              <a:t>Описание</a:t>
            </a:r>
            <a:endParaRPr sz="3000" b="1" dirty="0">
              <a:solidFill>
                <a:srgbClr val="53307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/>
          <p:nvPr/>
        </p:nvSpPr>
        <p:spPr>
          <a:xfrm>
            <a:off x="659925" y="987846"/>
            <a:ext cx="6952200" cy="28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lvl="0" indent="-158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3307B"/>
              </a:buClr>
              <a:buSzPts val="1600"/>
              <a:buFont typeface="Montserrat"/>
              <a:buAutoNum type="arabicPeriod"/>
            </a:pPr>
            <a:r>
              <a:rPr lang="ru-RU" sz="1600" dirty="0">
                <a:solidFill>
                  <a:srgbClr val="53307B"/>
                </a:solidFill>
                <a:latin typeface="Montserrat"/>
                <a:ea typeface="Montserrat"/>
                <a:cs typeface="Montserrat"/>
                <a:sym typeface="Montserrat"/>
              </a:rPr>
              <a:t>Нахождение дизайна</a:t>
            </a:r>
          </a:p>
          <a:p>
            <a:pPr marL="228600" lvl="0" indent="-158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3307B"/>
              </a:buClr>
              <a:buSzPts val="1600"/>
              <a:buFont typeface="Montserrat"/>
              <a:buAutoNum type="arabicPeriod"/>
            </a:pPr>
            <a:r>
              <a:rPr lang="ru-RU" sz="1600" dirty="0">
                <a:solidFill>
                  <a:srgbClr val="53307B"/>
                </a:solidFill>
                <a:latin typeface="Montserrat"/>
                <a:ea typeface="Montserrat"/>
                <a:cs typeface="Montserrat"/>
                <a:sym typeface="Montserrat"/>
              </a:rPr>
              <a:t>Вёрстка</a:t>
            </a:r>
            <a:endParaRPr sz="1600" dirty="0">
              <a:solidFill>
                <a:srgbClr val="53307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158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3307B"/>
              </a:buClr>
              <a:buSzPts val="1600"/>
              <a:buFont typeface="Montserrat"/>
              <a:buAutoNum type="arabicPeriod"/>
            </a:pPr>
            <a:r>
              <a:rPr lang="ru-RU" sz="1600" dirty="0">
                <a:solidFill>
                  <a:srgbClr val="53307B"/>
                </a:solidFill>
                <a:latin typeface="Montserrat"/>
                <a:ea typeface="Montserrat"/>
                <a:cs typeface="Montserrat"/>
                <a:sym typeface="Montserrat"/>
              </a:rPr>
              <a:t>Добавление функционала </a:t>
            </a:r>
            <a:endParaRPr sz="1600" dirty="0">
              <a:solidFill>
                <a:srgbClr val="53307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147;p32">
            <a:extLst>
              <a:ext uri="{FF2B5EF4-FFF2-40B4-BE49-F238E27FC236}">
                <a16:creationId xmlns:a16="http://schemas.microsoft.com/office/drawing/2014/main" id="{0F565C68-49E9-44D3-A7F0-042A90083BC1}"/>
              </a:ext>
            </a:extLst>
          </p:cNvPr>
          <p:cNvSpPr txBox="1"/>
          <p:nvPr/>
        </p:nvSpPr>
        <p:spPr>
          <a:xfrm>
            <a:off x="659925" y="500946"/>
            <a:ext cx="51690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b="1" dirty="0">
                <a:solidFill>
                  <a:srgbClr val="53307B"/>
                </a:solidFill>
                <a:latin typeface="Montserrat"/>
                <a:ea typeface="Montserrat"/>
                <a:cs typeface="Montserrat"/>
                <a:sym typeface="Montserrat"/>
              </a:rPr>
              <a:t>Задачи</a:t>
            </a:r>
            <a:endParaRPr sz="3000" b="1" dirty="0">
              <a:solidFill>
                <a:srgbClr val="53307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4"/>
          <p:cNvSpPr txBox="1"/>
          <p:nvPr/>
        </p:nvSpPr>
        <p:spPr>
          <a:xfrm>
            <a:off x="659925" y="987846"/>
            <a:ext cx="6952200" cy="28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lvl="0" indent="-158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3307B"/>
              </a:buClr>
              <a:buSzPts val="1600"/>
              <a:buFont typeface="Montserrat"/>
              <a:buChar char="●"/>
            </a:pPr>
            <a:r>
              <a:rPr lang="ru-RU" sz="1600" dirty="0">
                <a:solidFill>
                  <a:srgbClr val="53307B"/>
                </a:solidFill>
                <a:latin typeface="Montserrat"/>
                <a:ea typeface="Montserrat"/>
                <a:cs typeface="Montserrat"/>
                <a:sym typeface="Montserrat"/>
              </a:rPr>
              <a:t>Visua</a:t>
            </a:r>
            <a:r>
              <a:rPr lang="en-US" sz="1600" dirty="0">
                <a:solidFill>
                  <a:srgbClr val="53307B"/>
                </a:solidFill>
                <a:latin typeface="Montserrat"/>
                <a:ea typeface="Montserrat"/>
                <a:cs typeface="Montserrat"/>
                <a:sym typeface="Montserrat"/>
              </a:rPr>
              <a:t>l</a:t>
            </a:r>
            <a:r>
              <a:rPr lang="ru-RU" sz="1600" dirty="0">
                <a:solidFill>
                  <a:srgbClr val="53307B"/>
                </a:solidFill>
                <a:latin typeface="Montserrat"/>
                <a:ea typeface="Montserrat"/>
                <a:cs typeface="Montserrat"/>
                <a:sym typeface="Montserrat"/>
              </a:rPr>
              <a:t> Studio Code</a:t>
            </a:r>
            <a:r>
              <a:rPr lang="en-US" sz="1600" dirty="0">
                <a:solidFill>
                  <a:srgbClr val="53307B"/>
                </a:solidFill>
                <a:latin typeface="Montserrat"/>
                <a:ea typeface="Montserrat"/>
                <a:cs typeface="Montserrat"/>
                <a:sym typeface="Montserrat"/>
              </a:rPr>
              <a:t> – </a:t>
            </a:r>
            <a:r>
              <a:rPr lang="ru-RU" sz="1600" dirty="0">
                <a:solidFill>
                  <a:srgbClr val="53307B"/>
                </a:solidFill>
                <a:latin typeface="Montserrat"/>
                <a:ea typeface="Montserrat"/>
                <a:cs typeface="Montserrat"/>
                <a:sym typeface="Montserrat"/>
              </a:rPr>
              <a:t>редактор кода</a:t>
            </a:r>
          </a:p>
          <a:p>
            <a:pPr marL="228600" lvl="0" indent="-158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3307B"/>
              </a:buClr>
              <a:buSzPts val="1600"/>
              <a:buFont typeface="Montserrat"/>
              <a:buChar char="●"/>
            </a:pPr>
            <a:r>
              <a:rPr lang="en-US" sz="1600" dirty="0">
                <a:solidFill>
                  <a:srgbClr val="53307B"/>
                </a:solidFill>
                <a:latin typeface="Montserrat"/>
                <a:ea typeface="Montserrat"/>
                <a:cs typeface="Montserrat"/>
                <a:sym typeface="Montserrat"/>
              </a:rPr>
              <a:t>Html+css, JS</a:t>
            </a:r>
            <a:r>
              <a:rPr lang="ru-RU" sz="1600" dirty="0">
                <a:solidFill>
                  <a:srgbClr val="53307B"/>
                </a:solidFill>
                <a:latin typeface="Montserrat"/>
                <a:ea typeface="Montserrat"/>
                <a:cs typeface="Montserrat"/>
                <a:sym typeface="Montserrat"/>
              </a:rPr>
              <a:t> - Фронтенд</a:t>
            </a:r>
          </a:p>
        </p:txBody>
      </p:sp>
      <p:sp>
        <p:nvSpPr>
          <p:cNvPr id="3" name="Google Shape;147;p32">
            <a:extLst>
              <a:ext uri="{FF2B5EF4-FFF2-40B4-BE49-F238E27FC236}">
                <a16:creationId xmlns:a16="http://schemas.microsoft.com/office/drawing/2014/main" id="{B9E30C2C-300B-4DAE-8DF4-BEFDE31B11B5}"/>
              </a:ext>
            </a:extLst>
          </p:cNvPr>
          <p:cNvSpPr txBox="1"/>
          <p:nvPr/>
        </p:nvSpPr>
        <p:spPr>
          <a:xfrm>
            <a:off x="659925" y="500946"/>
            <a:ext cx="51690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b="1" dirty="0">
                <a:solidFill>
                  <a:srgbClr val="53307B"/>
                </a:solidFill>
                <a:latin typeface="Montserrat"/>
                <a:ea typeface="Montserrat"/>
                <a:cs typeface="Montserrat"/>
                <a:sym typeface="Montserrat"/>
              </a:rPr>
              <a:t>Инструменты</a:t>
            </a:r>
            <a:endParaRPr sz="3000" b="1" dirty="0">
              <a:solidFill>
                <a:srgbClr val="53307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5"/>
          <p:cNvSpPr txBox="1"/>
          <p:nvPr/>
        </p:nvSpPr>
        <p:spPr>
          <a:xfrm>
            <a:off x="659925" y="1128024"/>
            <a:ext cx="6952200" cy="2566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53307B"/>
                </a:solidFill>
                <a:latin typeface="Montserrat"/>
                <a:ea typeface="Montserrat"/>
                <a:cs typeface="Montserrat"/>
                <a:sym typeface="Montserrat"/>
              </a:rPr>
              <a:t>Основная часть сайта сделана, все основные функции для удобства пользователя работают. Планируются улучшение и добавление нового функционала, реализация регистрации, добавление настроек чата, улучшение аналитики.</a:t>
            </a: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53307B"/>
                </a:solidFill>
                <a:latin typeface="Montserrat"/>
                <a:ea typeface="Montserrat"/>
                <a:cs typeface="Montserrat"/>
                <a:sym typeface="Montserrat"/>
              </a:rPr>
              <a:t>В дальнейшем можно добавить: возможность отправлять другим пользователям личные сообщения,  новостной блок по категориям, играм, популярных на платформе, добавить свою </a:t>
            </a:r>
            <a:r>
              <a:rPr lang="ru-RU" sz="1600" dirty="0" err="1">
                <a:solidFill>
                  <a:srgbClr val="53307B"/>
                </a:solidFill>
                <a:latin typeface="Montserrat"/>
                <a:ea typeface="Montserrat"/>
                <a:cs typeface="Montserrat"/>
                <a:sym typeface="Montserrat"/>
              </a:rPr>
              <a:t>донатную</a:t>
            </a:r>
            <a:r>
              <a:rPr lang="ru-RU" sz="1600" dirty="0">
                <a:solidFill>
                  <a:srgbClr val="53307B"/>
                </a:solidFill>
                <a:latin typeface="Montserrat"/>
                <a:ea typeface="Montserrat"/>
                <a:cs typeface="Montserrat"/>
                <a:sym typeface="Montserrat"/>
              </a:rPr>
              <a:t> систему для её большего функционала с сайтом</a:t>
            </a:r>
            <a:br>
              <a:rPr lang="ru-RU" sz="1600" dirty="0">
                <a:solidFill>
                  <a:srgbClr val="53307B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600" dirty="0">
              <a:solidFill>
                <a:srgbClr val="53307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53307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53307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35"/>
          <p:cNvSpPr txBox="1"/>
          <p:nvPr/>
        </p:nvSpPr>
        <p:spPr>
          <a:xfrm>
            <a:off x="659925" y="500946"/>
            <a:ext cx="51690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53307B"/>
                </a:solidFill>
                <a:latin typeface="Montserrat"/>
                <a:ea typeface="Montserrat"/>
                <a:cs typeface="Montserrat"/>
                <a:sym typeface="Montserrat"/>
              </a:rPr>
              <a:t>Итоги</a:t>
            </a:r>
            <a:endParaRPr sz="3000" b="1">
              <a:solidFill>
                <a:srgbClr val="53307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36"/>
          <p:cNvPicPr preferRelativeResize="0"/>
          <p:nvPr/>
        </p:nvPicPr>
        <p:blipFill rotWithShape="1">
          <a:blip r:embed="rId4">
            <a:alphaModFix/>
          </a:blip>
          <a:srcRect t="20466" b="20466"/>
          <a:stretch/>
        </p:blipFill>
        <p:spPr>
          <a:xfrm>
            <a:off x="2041375" y="286825"/>
            <a:ext cx="2959182" cy="2185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9944" y="286825"/>
            <a:ext cx="2959181" cy="2185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41375" y="2653895"/>
            <a:ext cx="2959181" cy="2185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6"/>
          <p:cNvPicPr preferRelativeResize="0"/>
          <p:nvPr/>
        </p:nvPicPr>
        <p:blipFill rotWithShape="1">
          <a:blip r:embed="rId6">
            <a:alphaModFix/>
          </a:blip>
          <a:srcRect l="4841" r="4841"/>
          <a:stretch/>
        </p:blipFill>
        <p:spPr>
          <a:xfrm>
            <a:off x="5169945" y="2653895"/>
            <a:ext cx="2959181" cy="2185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1525" y="334150"/>
            <a:ext cx="2951901" cy="4428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7525" y="1231863"/>
            <a:ext cx="4020649" cy="267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9" descr="КАК МОНТИРОВАТЬ ВИДЕО ЧЕРЕЗ MOVAVI VIDEO EDITOR 2021? Видеоредактор Мовави - Уроки / Video Suite. В этом видео мы будем монтировать новогоднее видео в Мовави Video Editor Plus 2021! Артур расскажет про ошибки начинающих в видеоредакторе мовави и не только.&#10;&#10;Новогодняя распродажа Мовави:&#10;https://www.movavi.ru/holiday-sale.html?utm_source=youtube&amp;utm_medium=youtube_RU&amp;utm_campaign=ttrlSU_PERF_PRPS_HolidaySale_ID_eZi-Cowp3dA&#10;&#10;Магазин Эффектов Мовави:&#10;https://effects-store.movavi.com/ru/?utm_source=youtube&amp;utm_medium=youtube_RU&amp;utm_campaign=ttrlSU_PERF_PRPS_HolidaySale_MES_ID_eZi-Cowp3dA&#10;&#10;✨HAPPYHOLIDAYS10✨ действует на:&#10;&#10;✅ Годовую подписку Movavi Unlimited,&#10;✅ Video Suite + Picverse + Набор “Праздники”,&#10;✅ Movavi Screen Recorder + Movavi Video Editor Plus, &#10;✅ Picverse + Photo Manager + Slideshow Maker. &#10;&#10;✨HAPPYHOLIDAYS35✨ действует на:&#10;&#10;✅ Movavi Video Editor Plus + Комплект заставок,&#10;✅ Video Suite + Стартовый комплект эффектов,&#10;✅ Подписка на Магазин Эффектов&#10;✅ Video Converter Premium + Video Editor Plus &#10;&#10;✨HAPPYHOLIDAYS40✨ действует на:&#10;&#10;✅ Slideshow Maker Plus,&#10;✅ Video Converter Premium + Screen Recorder,&#10;✅ PDFchef by Movavi,&#10;✅ Gecata by Movavi + Video Editor (Windows) &#10;&#10;Акция действительна до 11 января 2021 года." title="КАК МОНТИРОВАТЬ ВИДЕО ЧЕРЕЗ MOVAVI VIDEO EDITOR 2021? Видеоредактор Мовави - Уроки / Video Suite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9725" y="145575"/>
            <a:ext cx="3117000" cy="23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9" descr="Видео переходы для монтажа - это то, что придает вашему видео больше плавности и динамики одновременно. Переход в видео можно делать как в Adobe Premiere Pro, так и в программе Movavi (мовави). Сегодня мы поговорим, как сделать l cut, j cut, match cut, jump cut, перебивки, параллельный монтаж и многие другие интересные и простые переходы для видео.&#10;&#10;✨ Movavi Видеоредактор Плюс и набор крутых интро &quot;В тренде&quot; по скидке 15% https://www.movavi.ru/buy-videoeditorplus,trendyintroset?c=%D0%92%D0%9B%D0%9E%D0%9315&amp;utm_source=youtube&amp;utm_medium=youtube_RU&amp;utm_campaign=ttrlSU_VE%2BMES_desc_cart_ID_qZmMvF-bn-w&#10;&#10;🌟 Movavi Video Editor Plus + набор &quot;Мой YouTube-канал&quot;, включающий ГОТОВУЮ кнопку подписки, доступны со скидкой 15% https://www.movavi.ru/buy-videoeditorplus,myyoutubechannelpack?c=%D0%92%D0%9B%D0%9E%D0%9315&amp;utm_source=youtube&amp;utm_medium=youtube_RU&amp;utm_campaign=ttrlSU_PERF_PRPS_VE_MES_ID_qZmMvF-bn-w&#10;&#10;Используйте промокод 😃 ВЛОГ15 чтобы получить 15% скидку на Movavi Видеоредактор и любую другую программу Movavi (кроме мобильных приложений).&#10;&#10;Movavi в соц. сетях:&#10;📺 YouTube: https://www.youtube.com/user/MovaviRU  &#10;🐶 VK: https://vk.com/movavi_video   &#10;📘 Facebook https://www.facebook.com/Movavi/ &#10;📸 Instagram: https://www.instagram.com/movavi_russia/  &#10;📕 Мовави Блог https://movavi.io/ru/&#10;&#10;Подпишись на Мовави Влог:&#10;https://www.youtube.com/channel/UCtkn8flCZ9iuaQ7A8wqLZzA?sub_confirmation=1&#10;&#10;Таймкоды:&#10;00:00 - Вступление&#10;00:40 - Обычная нарезка&#10;01:17 - Нарезка в момент действия&#10;02:02 - Jump Cut&#10;03:22 - J Cut&#10;04:12 - L Cut&#10;05:04 - Перебивки&#10;06:41 - Параллельный монтаж&#10;08:13 - Match Cut&#10;09:01 - Клиповый монтаж&#10;10:09 - Fade In / Out&#10;11:22 - Главное о переходах" title="10 Простых Переходов, Которые Должен Знать Каждый / Видео Переходы Для Монтажа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26350" y="145575"/>
            <a:ext cx="3117000" cy="2337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9" descr="КАК МОНТИРОВАТЬ ВИДЕО ЧЕРЕЗ MOVAVI VIDEO EDITOR 2021? Видеоредактор Мовави - Уроки / Video Suite. В этом видео мы будем монтировать новогоднее видео в Мовави Video Editor Plus 2021! Артур расскажет про ошибки начинающих в видеоредакторе мовави и не только.&#10;&#10;Новогодняя распродажа Мовави:&#10;https://www.movavi.ru/holiday-sale.html?utm_source=youtube&amp;utm_medium=youtube_RU&amp;utm_campaign=ttrlSU_PERF_PRPS_HolidaySale_ID_eZi-Cowp3dA&#10;&#10;Магазин Эффектов Мовави:&#10;https://effects-store.movavi.com/ru/?utm_source=youtube&amp;utm_medium=youtube_RU&amp;utm_campaign=ttrlSU_PERF_PRPS_HolidaySale_MES_ID_eZi-Cowp3dA&#10;&#10;✨HAPPYHOLIDAYS10✨ действует на:&#10;&#10;✅ Годовую подписку Movavi Unlimited,&#10;✅ Video Suite + Picverse + Набор “Праздники”,&#10;✅ Movavi Screen Recorder + Movavi Video Editor Plus, &#10;✅ Picverse + Photo Manager + Slideshow Maker. &#10;&#10;✨HAPPYHOLIDAYS35✨ действует на:&#10;&#10;✅ Movavi Video Editor Plus + Комплект заставок,&#10;✅ Video Suite + Стартовый комплект эффектов,&#10;✅ Подписка на Магазин Эффектов&#10;✅ Video Converter Premium + Video Editor Plus &#10;&#10;✨HAPPYHOLIDAYS40✨ действует на:&#10;&#10;✅ Slideshow Maker Plus,&#10;✅ Video Converter Premium + Screen Recorder,&#10;✅ PDFchef by Movavi,&#10;✅ Gecata by Movavi + Video Editor (Windows) &#10;&#10;Акция действительна до 11 января 2021 года." title="КАК МОНТИРОВАТЬ ВИДЕО ЧЕРЕЗ MOVAVI VIDEO EDITOR 2021? Видеоредактор Мовави - Уроки / Video Suite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6350" y="2603575"/>
            <a:ext cx="3117000" cy="23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9" descr="Видео переходы для монтажа - это то, что придает вашему видео больше плавности и динамики одновременно. Переход в видео можно делать как в Adobe Premiere Pro, так и в программе Movavi (мовави). Сегодня мы поговорим, как сделать l cut, j cut, match cut, jump cut, перебивки, параллельный монтаж и многие другие интересные и простые переходы для видео.&#10;&#10;✨ Movavi Видеоредактор Плюс и набор крутых интро &quot;В тренде&quot; по скидке 15% https://www.movavi.ru/buy-videoeditorplus,trendyintroset?c=%D0%92%D0%9B%D0%9E%D0%9315&amp;utm_source=youtube&amp;utm_medium=youtube_RU&amp;utm_campaign=ttrlSU_VE%2BMES_desc_cart_ID_qZmMvF-bn-w&#10;&#10;🌟 Movavi Video Editor Plus + набор &quot;Мой YouTube-канал&quot;, включающий ГОТОВУЮ кнопку подписки, доступны со скидкой 15% https://www.movavi.ru/buy-videoeditorplus,myyoutubechannelpack?c=%D0%92%D0%9B%D0%9E%D0%9315&amp;utm_source=youtube&amp;utm_medium=youtube_RU&amp;utm_campaign=ttrlSU_PERF_PRPS_VE_MES_ID_qZmMvF-bn-w&#10;&#10;Используйте промокод 😃 ВЛОГ15 чтобы получить 15% скидку на Movavi Видеоредактор и любую другую программу Movavi (кроме мобильных приложений).&#10;&#10;Movavi в соц. сетях:&#10;📺 YouTube: https://www.youtube.com/user/MovaviRU  &#10;🐶 VK: https://vk.com/movavi_video   &#10;📘 Facebook https://www.facebook.com/Movavi/ &#10;📸 Instagram: https://www.instagram.com/movavi_russia/  &#10;📕 Мовави Блог https://movavi.io/ru/&#10;&#10;Подпишись на Мовави Влог:&#10;https://www.youtube.com/channel/UCtkn8flCZ9iuaQ7A8wqLZzA?sub_confirmation=1&#10;&#10;Таймкоды:&#10;00:00 - Вступление&#10;00:40 - Обычная нарезка&#10;01:17 - Нарезка в момент действия&#10;02:02 - Jump Cut&#10;03:22 - J Cut&#10;04:12 - L Cut&#10;05:04 - Перебивки&#10;06:41 - Параллельный монтаж&#10;08:13 - Match Cut&#10;09:01 - Клиповый монтаж&#10;10:09 - Fade In / Out&#10;11:22 - Главное о переходах" title="10 Простых Переходов, Которые Должен Знать Каждый / Видео Переходы Для Монтажа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19725" y="2603563"/>
            <a:ext cx="3117000" cy="2337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169</Words>
  <Application>Microsoft Office PowerPoint</Application>
  <PresentationFormat>Экран (16:9)</PresentationFormat>
  <Paragraphs>20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Montserrat</vt:lpstr>
      <vt:lpstr>Montserrat Light</vt:lpstr>
      <vt:lpstr>Arial</vt:lpstr>
      <vt:lpstr>Montserrat SemiBold</vt:lpstr>
      <vt:lpstr>Montserrat Medium</vt:lpstr>
      <vt:lpstr>Source Sans Pro</vt:lpstr>
      <vt:lpstr>Simple Light</vt:lpstr>
      <vt:lpstr>Plum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ПовелительМира</dc:creator>
  <cp:lastModifiedBy>Повелитель Мира</cp:lastModifiedBy>
  <cp:revision>12</cp:revision>
  <dcterms:modified xsi:type="dcterms:W3CDTF">2021-05-30T05:48:15Z</dcterms:modified>
</cp:coreProperties>
</file>