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72199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795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837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587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08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1514850" y="281550"/>
            <a:ext cx="5897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Golden Gate Team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Demonstration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Source Code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❖"/>
            </a:pPr>
            <a:r>
              <a:rPr lang="en-GB"/>
              <a:t>Console-based game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❖"/>
            </a:pPr>
            <a:r>
              <a:rPr lang="en-GB"/>
              <a:t>4 Classes</a:t>
            </a:r>
          </a:p>
          <a:p>
            <a:pPr marL="457200" lvl="0" indent="-4191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❖"/>
            </a:pPr>
            <a:r>
              <a:rPr lang="en-GB"/>
              <a:t>No external libraries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Team Contributions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❖"/>
            </a:pPr>
            <a:r>
              <a:rPr lang="en-GB" sz="2000" b="1" dirty="0">
                <a:solidFill>
                  <a:srgbClr val="FFFFFF"/>
                </a:solidFill>
              </a:rPr>
              <a:t>Anton </a:t>
            </a:r>
            <a:r>
              <a:rPr lang="en-GB" sz="2000" b="1" dirty="0" err="1">
                <a:solidFill>
                  <a:srgbClr val="FFFFFF"/>
                </a:solidFill>
              </a:rPr>
              <a:t>Aleksandrov</a:t>
            </a:r>
            <a:r>
              <a:rPr lang="en-GB" sz="2000" dirty="0">
                <a:solidFill>
                  <a:srgbClr val="FFFFFF"/>
                </a:solidFill>
              </a:rPr>
              <a:t> - Created (the overall structure of) the game, very active throughout the project.   // </a:t>
            </a:r>
            <a:r>
              <a:rPr lang="en-GB" sz="2000" i="1" dirty="0">
                <a:solidFill>
                  <a:srgbClr val="FFFFFF"/>
                </a:solidFill>
              </a:rPr>
              <a:t>add more details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❖"/>
            </a:pPr>
            <a:r>
              <a:rPr lang="en-GB" sz="2000" b="1" dirty="0" err="1">
                <a:solidFill>
                  <a:srgbClr val="FFFFFF"/>
                </a:solidFill>
              </a:rPr>
              <a:t>Veronika</a:t>
            </a:r>
            <a:r>
              <a:rPr lang="en-GB" sz="2000" b="1" dirty="0">
                <a:solidFill>
                  <a:srgbClr val="FFFFFF"/>
                </a:solidFill>
              </a:rPr>
              <a:t> </a:t>
            </a:r>
            <a:r>
              <a:rPr lang="en-GB" sz="2000" b="1" dirty="0" err="1">
                <a:solidFill>
                  <a:srgbClr val="FFFFFF"/>
                </a:solidFill>
              </a:rPr>
              <a:t>Chalakova</a:t>
            </a:r>
            <a:r>
              <a:rPr lang="en-GB" sz="2000" b="1" dirty="0">
                <a:solidFill>
                  <a:srgbClr val="FFFFFF"/>
                </a:solidFill>
              </a:rPr>
              <a:t> </a:t>
            </a:r>
            <a:r>
              <a:rPr lang="en-GB" sz="2000" dirty="0">
                <a:solidFill>
                  <a:srgbClr val="FFFFFF"/>
                </a:solidFill>
              </a:rPr>
              <a:t>-  //</a:t>
            </a:r>
            <a:r>
              <a:rPr lang="en-GB" sz="2000" i="1" dirty="0">
                <a:solidFill>
                  <a:srgbClr val="FFFFFF"/>
                </a:solidFill>
              </a:rPr>
              <a:t> fill out 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❖"/>
            </a:pPr>
            <a:r>
              <a:rPr lang="en-GB" sz="2000" b="1" dirty="0" err="1">
                <a:solidFill>
                  <a:srgbClr val="FFFFFF"/>
                </a:solidFill>
              </a:rPr>
              <a:t>Desislava</a:t>
            </a:r>
            <a:r>
              <a:rPr lang="en-GB" sz="2000" b="1" dirty="0">
                <a:solidFill>
                  <a:srgbClr val="FFFFFF"/>
                </a:solidFill>
              </a:rPr>
              <a:t> </a:t>
            </a:r>
            <a:r>
              <a:rPr lang="en-GB" sz="2000" b="1" dirty="0" err="1">
                <a:solidFill>
                  <a:srgbClr val="FFFFFF"/>
                </a:solidFill>
              </a:rPr>
              <a:t>Petkova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  <a:r>
              <a:rPr lang="en-GB" sz="2000" dirty="0" smtClean="0">
                <a:solidFill>
                  <a:srgbClr val="FFFFFF"/>
                </a:solidFill>
              </a:rPr>
              <a:t>– creating part of the design level maze, adding functionality to the menu class.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❖"/>
            </a:pPr>
            <a:r>
              <a:rPr lang="en-GB" sz="2000" b="1" dirty="0" err="1" smtClean="0">
                <a:solidFill>
                  <a:srgbClr val="FFFFFF"/>
                </a:solidFill>
              </a:rPr>
              <a:t>Nikolay</a:t>
            </a:r>
            <a:r>
              <a:rPr lang="en-GB" sz="2000" b="1" dirty="0" smtClean="0">
                <a:solidFill>
                  <a:srgbClr val="FFFFFF"/>
                </a:solidFill>
              </a:rPr>
              <a:t> </a:t>
            </a:r>
            <a:r>
              <a:rPr lang="en-GB" sz="2000" b="1" dirty="0" err="1">
                <a:solidFill>
                  <a:srgbClr val="FFFFFF"/>
                </a:solidFill>
              </a:rPr>
              <a:t>Borimechkov</a:t>
            </a:r>
            <a:r>
              <a:rPr lang="en-GB" sz="2000" b="1" dirty="0">
                <a:solidFill>
                  <a:srgbClr val="FFFFFF"/>
                </a:solidFill>
              </a:rPr>
              <a:t> </a:t>
            </a:r>
            <a:r>
              <a:rPr lang="en-GB" sz="2000" dirty="0">
                <a:solidFill>
                  <a:srgbClr val="FFFFFF"/>
                </a:solidFill>
              </a:rPr>
              <a:t>- Small touches here and there.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❖"/>
            </a:pPr>
            <a:r>
              <a:rPr lang="en-GB" sz="2000" b="1" dirty="0" err="1">
                <a:solidFill>
                  <a:srgbClr val="FFFFFF"/>
                </a:solidFill>
              </a:rPr>
              <a:t>Hristo</a:t>
            </a:r>
            <a:r>
              <a:rPr lang="en-GB" sz="2000" b="1" dirty="0">
                <a:solidFill>
                  <a:srgbClr val="FFFFFF"/>
                </a:solidFill>
              </a:rPr>
              <a:t> </a:t>
            </a:r>
            <a:r>
              <a:rPr lang="en-GB" sz="2000" b="1" dirty="0" err="1">
                <a:solidFill>
                  <a:srgbClr val="FFFFFF"/>
                </a:solidFill>
              </a:rPr>
              <a:t>Antov</a:t>
            </a:r>
            <a:r>
              <a:rPr lang="en-GB" sz="2000" b="1" dirty="0">
                <a:solidFill>
                  <a:srgbClr val="FFFFFF"/>
                </a:solidFill>
              </a:rPr>
              <a:t> </a:t>
            </a:r>
            <a:r>
              <a:rPr lang="en-GB" sz="2000" dirty="0">
                <a:solidFill>
                  <a:srgbClr val="FFFFFF"/>
                </a:solidFill>
              </a:rPr>
              <a:t>- // </a:t>
            </a:r>
            <a:r>
              <a:rPr lang="en-GB" sz="2000" i="1" dirty="0">
                <a:solidFill>
                  <a:srgbClr val="FFFFFF"/>
                </a:solidFill>
              </a:rPr>
              <a:t> fill out</a:t>
            </a:r>
          </a:p>
          <a:p>
            <a:pPr marL="457200" lvl="0" indent="-3556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❖"/>
            </a:pPr>
            <a:r>
              <a:rPr lang="en-GB" sz="2000" b="1" dirty="0" err="1">
                <a:solidFill>
                  <a:srgbClr val="FFFFFF"/>
                </a:solidFill>
              </a:rPr>
              <a:t>Tsvetelin</a:t>
            </a:r>
            <a:r>
              <a:rPr lang="en-GB" sz="2000" b="1" dirty="0">
                <a:solidFill>
                  <a:srgbClr val="FFFFFF"/>
                </a:solidFill>
              </a:rPr>
              <a:t> </a:t>
            </a:r>
            <a:r>
              <a:rPr lang="en-GB" sz="2000" b="1" dirty="0" err="1">
                <a:solidFill>
                  <a:srgbClr val="FFFFFF"/>
                </a:solidFill>
              </a:rPr>
              <a:t>Petsev</a:t>
            </a:r>
            <a:r>
              <a:rPr lang="en-GB" sz="2000" b="1" dirty="0">
                <a:solidFill>
                  <a:srgbClr val="FFFFFF"/>
                </a:solidFill>
              </a:rPr>
              <a:t> </a:t>
            </a:r>
            <a:r>
              <a:rPr lang="en-GB" sz="2000" dirty="0">
                <a:solidFill>
                  <a:srgbClr val="FFFFFF"/>
                </a:solidFill>
              </a:rPr>
              <a:t>- // </a:t>
            </a:r>
            <a:r>
              <a:rPr lang="en-GB" sz="2000" i="1" dirty="0">
                <a:solidFill>
                  <a:srgbClr val="FFFFFF"/>
                </a:solidFill>
              </a:rPr>
              <a:t> fill out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On-screen Show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dark-gradient</vt:lpstr>
      <vt:lpstr>Golden Gate Team</vt:lpstr>
      <vt:lpstr>Demonstration</vt:lpstr>
      <vt:lpstr>Source Code</vt:lpstr>
      <vt:lpstr>Team Contributions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Golden Gate Team</dc:title>
  <cp:lastModifiedBy>bird</cp:lastModifiedBy>
  <cp:revision>1</cp:revision>
  <dcterms:modified xsi:type="dcterms:W3CDTF">2015-02-04T11:58:40Z</dcterms:modified>
</cp:coreProperties>
</file>