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2199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9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8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8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14850" y="281550"/>
            <a:ext cx="5897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Golden Gate Team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 Code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Console-based game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4 Classes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No external libraries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Team Contributions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>
                <a:solidFill>
                  <a:srgbClr val="FFFFFF"/>
                </a:solidFill>
              </a:rPr>
              <a:t>Anton </a:t>
            </a:r>
            <a:r>
              <a:rPr lang="en-GB" sz="2000" b="1" dirty="0" err="1">
                <a:solidFill>
                  <a:srgbClr val="FFFFFF"/>
                </a:solidFill>
              </a:rPr>
              <a:t>Aleksandrov</a:t>
            </a:r>
            <a:r>
              <a:rPr lang="en-GB" sz="2000" dirty="0">
                <a:solidFill>
                  <a:srgbClr val="FFFFFF"/>
                </a:solidFill>
              </a:rPr>
              <a:t> - Created (the overall structure of) the game, very active throughout the project.   // </a:t>
            </a:r>
            <a:r>
              <a:rPr lang="en-GB" sz="2000" i="1" dirty="0">
                <a:solidFill>
                  <a:srgbClr val="FFFFFF"/>
                </a:solidFill>
              </a:rPr>
              <a:t>add more details</a:t>
            </a:r>
          </a:p>
          <a:p>
            <a:pPr marL="457200" lvl="0" indent="-355600">
              <a:lnSpc>
                <a:spcPct val="115000"/>
              </a:lnSpc>
              <a:buClr>
                <a:srgbClr val="FFFFFF"/>
              </a:buClr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Veronika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</a:rPr>
              <a:t>Chalakova</a:t>
            </a:r>
            <a:r>
              <a:rPr lang="en-GB" sz="2000" b="1" dirty="0" smtClean="0">
                <a:solidFill>
                  <a:srgbClr val="FFFFFF"/>
                </a:solidFill>
              </a:rPr>
              <a:t> - </a:t>
            </a:r>
            <a:r>
              <a:rPr lang="en-US" sz="2000" dirty="0"/>
              <a:t>Created </a:t>
            </a:r>
            <a:r>
              <a:rPr lang="en-US" sz="2000" dirty="0" err="1"/>
              <a:t>Readerr.class</a:t>
            </a:r>
            <a:r>
              <a:rPr lang="en-US" sz="2000" dirty="0"/>
              <a:t> ,the logo of the game, created the timer and the part of the design </a:t>
            </a:r>
            <a:r>
              <a:rPr lang="en-US" sz="2000" dirty="0" smtClean="0"/>
              <a:t>level.</a:t>
            </a:r>
          </a:p>
          <a:p>
            <a:pPr marL="457200" lvl="0" indent="-355600">
              <a:lnSpc>
                <a:spcPct val="115000"/>
              </a:lnSpc>
              <a:buClr>
                <a:srgbClr val="FFFFFF"/>
              </a:buClr>
              <a:buFont typeface="Arial"/>
              <a:buChar char="❖"/>
            </a:pPr>
            <a:r>
              <a:rPr lang="en-GB" sz="2000" b="1" dirty="0" err="1" smtClean="0">
                <a:solidFill>
                  <a:srgbClr val="FFFFFF"/>
                </a:solidFill>
              </a:rPr>
              <a:t>Desislava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</a:rPr>
              <a:t>Petkova</a:t>
            </a:r>
            <a:r>
              <a:rPr lang="en-GB" sz="2000" dirty="0" smtClean="0">
                <a:solidFill>
                  <a:srgbClr val="FFFFFF"/>
                </a:solidFill>
              </a:rPr>
              <a:t> – Created part of the design level maze, </a:t>
            </a:r>
          </a:p>
          <a:p>
            <a:pPr marL="101600" lvl="0">
              <a:lnSpc>
                <a:spcPct val="115000"/>
              </a:lnSpc>
              <a:buClr>
                <a:srgbClr val="FFFFFF"/>
              </a:buClr>
            </a:pP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2000" smtClean="0">
                <a:solidFill>
                  <a:srgbClr val="FFFFFF"/>
                </a:solidFill>
              </a:rPr>
              <a:t>    </a:t>
            </a:r>
            <a:r>
              <a:rPr lang="en-GB" sz="2000" smtClean="0">
                <a:solidFill>
                  <a:srgbClr val="FFFFFF"/>
                </a:solidFill>
              </a:rPr>
              <a:t>added </a:t>
            </a:r>
            <a:r>
              <a:rPr lang="en-GB" sz="2000" dirty="0" smtClean="0">
                <a:solidFill>
                  <a:srgbClr val="FFFFFF"/>
                </a:solidFill>
              </a:rPr>
              <a:t>functionality to the menu class.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 smtClean="0">
                <a:solidFill>
                  <a:srgbClr val="FFFFFF"/>
                </a:solidFill>
              </a:rPr>
              <a:t>Nikolay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</a:rPr>
              <a:t>Borimechkov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dirty="0" smtClean="0">
                <a:solidFill>
                  <a:srgbClr val="FFFFFF"/>
                </a:solidFill>
              </a:rPr>
              <a:t>- Small touches here and there.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 smtClean="0">
                <a:solidFill>
                  <a:srgbClr val="FFFFFF"/>
                </a:solidFill>
              </a:rPr>
              <a:t>Hristo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Antov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// </a:t>
            </a:r>
            <a:r>
              <a:rPr lang="en-GB" sz="2000" i="1" dirty="0">
                <a:solidFill>
                  <a:srgbClr val="FFFFFF"/>
                </a:solidFill>
              </a:rPr>
              <a:t> fill out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Tsvetelin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Petsev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// </a:t>
            </a:r>
            <a:r>
              <a:rPr lang="en-GB" sz="2000" i="1" dirty="0">
                <a:solidFill>
                  <a:srgbClr val="FFFFFF"/>
                </a:solidFill>
              </a:rPr>
              <a:t> fill out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dark-gradient</vt:lpstr>
      <vt:lpstr>Golden Gate Team</vt:lpstr>
      <vt:lpstr>Demonstration</vt:lpstr>
      <vt:lpstr>Source Code</vt:lpstr>
      <vt:lpstr>Team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Gate Team</dc:title>
  <cp:lastModifiedBy>bird</cp:lastModifiedBy>
  <cp:revision>2</cp:revision>
  <dcterms:modified xsi:type="dcterms:W3CDTF">2015-02-04T12:23:53Z</dcterms:modified>
</cp:coreProperties>
</file>