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080" y="1440"/>
            <a:ext cx="10077120" cy="7562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280160" y="365760"/>
            <a:ext cx="7406280" cy="57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Preliminary results on image processing &amp; 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Populate the dataset with images from other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a higher customizable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 damage pattern is defined rigorously, switch to TensorFlow / Neural networks.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288000"/>
            <a:ext cx="10079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 of attack: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GeoTiffs from the client / SkyMatics / Web storage*.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Tile the images using Gdal library and gdal2tiles.py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result – folder structure with tiles of different zoom level (‘image pyramid’)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on the tiles from now 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88000"/>
            <a:ext cx="10079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of the tiles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dimensionality reduction – use K-means to decrease the dimension 3-fold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the border images (black) using color histogram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 the image to grayscale, normalize, turn to binary (optional)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31520" y="5364000"/>
            <a:ext cx="2102760" cy="21027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895200" y="5358960"/>
            <a:ext cx="2094840" cy="20948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6966000" y="5334480"/>
            <a:ext cx="2071800" cy="20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88000"/>
            <a:ext cx="10079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of the tiles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 the set of features calculated from the grayscale images, descriptive of 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 the image into the feature space, further reducing the dimensionality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unsupervised learning (clustering) to identify families of related tiles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Manually label the tiles, name the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Identified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Plowed (regular pattern):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011680" y="493776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228640" y="492984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945360" y="231696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6766560" y="240840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5"/>
          <a:stretch/>
        </p:blipFill>
        <p:spPr>
          <a:xfrm>
            <a:off x="3657600" y="24084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Identified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Roads (thick pattern, twists):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529600" y="504864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929040" y="231696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2330640" y="502920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953280" y="231696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6916320" y="2305440"/>
            <a:ext cx="2437560" cy="24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Identified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White spots (damage?):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517360" y="501264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208960" y="497664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853920" y="249984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3871440" y="2499840"/>
            <a:ext cx="2437560" cy="24375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7071840" y="2499840"/>
            <a:ext cx="2437560" cy="24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manually labeled data, train a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more data is acquired, the complexity of the classifier can be increased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Re-train the classifier as the new types  of data are coming (canola, wheat, rye) with different patterns and color distributions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11659" t="0" r="0" b="0"/>
          <a:stretch/>
        </p:blipFill>
        <p:spPr>
          <a:xfrm>
            <a:off x="1038960" y="1280160"/>
            <a:ext cx="8046360" cy="607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2016-10-27T10:56:08Z</dcterms:created>
  <dc:creator/>
  <dc:description/>
  <dc:language>en-US</dc:language>
  <cp:lastModifiedBy/>
  <dcterms:modified xsi:type="dcterms:W3CDTF">2016-10-27T11:48:25Z</dcterms:modified>
  <cp:revision>4</cp:revision>
  <dc:subject/>
  <dc:title/>
</cp:coreProperties>
</file>