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601" r:id="rId3"/>
    <p:sldId id="522" r:id="rId4"/>
    <p:sldId id="531" r:id="rId5"/>
    <p:sldId id="533" r:id="rId6"/>
    <p:sldId id="587" r:id="rId7"/>
    <p:sldId id="615" r:id="rId8"/>
    <p:sldId id="415" r:id="rId9"/>
    <p:sldId id="598" r:id="rId10"/>
    <p:sldId id="618" r:id="rId11"/>
    <p:sldId id="544" r:id="rId12"/>
    <p:sldId id="543" r:id="rId13"/>
    <p:sldId id="545" r:id="rId14"/>
    <p:sldId id="613" r:id="rId15"/>
    <p:sldId id="614" r:id="rId16"/>
    <p:sldId id="582" r:id="rId17"/>
    <p:sldId id="583" r:id="rId18"/>
    <p:sldId id="595" r:id="rId19"/>
    <p:sldId id="596" r:id="rId20"/>
    <p:sldId id="535" r:id="rId21"/>
    <p:sldId id="546" r:id="rId22"/>
    <p:sldId id="536" r:id="rId23"/>
    <p:sldId id="537" r:id="rId24"/>
    <p:sldId id="539" r:id="rId25"/>
    <p:sldId id="547" r:id="rId26"/>
    <p:sldId id="540" r:id="rId27"/>
    <p:sldId id="436" r:id="rId28"/>
    <p:sldId id="437" r:id="rId29"/>
    <p:sldId id="438" r:id="rId30"/>
    <p:sldId id="454" r:id="rId31"/>
    <p:sldId id="597" r:id="rId32"/>
    <p:sldId id="479" r:id="rId33"/>
    <p:sldId id="509" r:id="rId34"/>
    <p:sldId id="480" r:id="rId35"/>
    <p:sldId id="580" r:id="rId36"/>
    <p:sldId id="616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1FA96-18A5-4E62-BE3D-9D10154D5B0A}">
          <p14:sldIdLst>
            <p14:sldId id="274"/>
            <p14:sldId id="601"/>
          </p14:sldIdLst>
        </p14:section>
        <p14:section name="Преговор" id="{F9E4BECA-0ADD-4EA2-8CB8-B145E0E53A46}">
          <p14:sldIdLst>
            <p14:sldId id="522"/>
            <p14:sldId id="531"/>
            <p14:sldId id="533"/>
            <p14:sldId id="587"/>
          </p14:sldIdLst>
        </p14:section>
        <p14:section name="While Loop" id="{5D77B63A-D9BE-465B-AADF-F7560642856B}">
          <p14:sldIdLst>
            <p14:sldId id="615"/>
            <p14:sldId id="415"/>
            <p14:sldId id="598"/>
            <p14:sldId id="618"/>
            <p14:sldId id="544"/>
            <p14:sldId id="543"/>
            <p14:sldId id="545"/>
            <p14:sldId id="613"/>
            <p14:sldId id="614"/>
            <p14:sldId id="582"/>
            <p14:sldId id="583"/>
            <p14:sldId id="595"/>
            <p14:sldId id="596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438"/>
            <p14:sldId id="454"/>
            <p14:sldId id="597"/>
            <p14:sldId id="479"/>
            <p14:sldId id="509"/>
            <p14:sldId id="480"/>
          </p14:sldIdLst>
        </p14:section>
        <p14:section name="End Section" id="{C1A059ED-A747-45DA-A892-CBFE962331F6}">
          <p14:sldIdLst>
            <p14:sldId id="580"/>
            <p14:sldId id="616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20.2.2022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CA54D3-AF63-4635-8C7E-A1E515D29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72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E0A70E-02C0-4F03-85E0-ED42A154C0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524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7025C9-CBFD-4B7E-95C0-BE6F5B223A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107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0B902-9319-456E-AC55-BE9C716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11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65F536-C807-454E-B689-77D50C7CE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041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E7BCF0-1D0E-48CB-83E0-062FCA503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99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CCA505-2F52-4F7F-B614-549FF8830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92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E3065C-94C9-4594-8883-27A842D13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443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9EBD6786-B616-4C4F-9C64-68FB73EB2D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1835681"/>
            <a:ext cx="8138535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 input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867" y="2619000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48E828-7039-430E-B4BD-31351620F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BEC7F23-A5FE-4FF1-AB88-0E251F81A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1" y="3429000"/>
            <a:ext cx="7619995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F33863C-27CC-4B52-86E2-F768E171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D5FB81-F549-409F-9362-3B26D3C8A9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1700" y="2677280"/>
            <a:ext cx="7848600" cy="37235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419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6966A1-7FA8-4E23-9962-1210806B5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5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/>
            <a:r>
              <a:rPr lang="bg-BG" dirty="0"/>
              <a:t>Чете от потребителя текст(низ)</a:t>
            </a:r>
          </a:p>
          <a:p>
            <a:pPr lvl="1" latinLnBrk="0"/>
            <a:r>
              <a:rPr lang="bg-BG" dirty="0"/>
              <a:t>Приключва четенето когато получи командата "</a:t>
            </a:r>
            <a:r>
              <a:rPr lang="en-US" dirty="0">
                <a:latin typeface="Consolas" panose="020B0609020204030204" pitchFamily="49" charset="0"/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200" dirty="0"/>
              <a:t>Примерен вход и изход:</a:t>
            </a:r>
          </a:p>
          <a:p>
            <a:pPr lvl="1" latinLnBrk="0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A775054-C31D-43CA-9A4C-300C7F6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332" y="1447801"/>
            <a:ext cx="855333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A74B41-EF81-4999-B3B9-B62495420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6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9BA2A7-DFDD-47E3-966C-C230BF7AF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49" y="1371601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BD6259-20E8-4525-9305-BFA813D7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0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05" y="1539000"/>
            <a:ext cx="9932029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C186425-90E7-419A-8497-38046E3B4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6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594EB-0D27-4524-9D1A-74F2E6C94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1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5801" y="17648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221" y="141617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747" y="22371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5801" y="2618117"/>
            <a:ext cx="2447924" cy="1255144"/>
          </a:xfrm>
          <a:prstGeom prst="diamond">
            <a:avLst/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3984" y="388835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5800" y="42844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697" y="49803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5801" y="32456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501" y="8353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5801" y="53641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801" y="27733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725" y="3247834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467" y="29552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697" y="36969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986B056-ECDA-4832-B011-8359DFFF42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2150" y="1839248"/>
            <a:ext cx="8191500" cy="36471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677448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AB632-DBC2-417C-9A37-B26A0E8FB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0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9663D3-24FB-4450-9E31-2636F1606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1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5264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025788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BFF35FAF-2903-4862-8190-95B5CAEC9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4615" y="5615978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9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5529" y="1551287"/>
            <a:ext cx="10340940" cy="41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B6873D-A2C6-4D96-810A-0786A60B7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4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66000" y="1449000"/>
            <a:ext cx="6030974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int num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536ACC-93F0-4009-B0BD-9030FC01B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4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47D2-939E-4AC7-B9F7-D169BACFC5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500" y="1836256"/>
            <a:ext cx="72450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8F566-C445-4AC2-8E9B-C7D826E0B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0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11000" y="2241095"/>
            <a:ext cx="4804566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400" dirty="0"/>
              <a:t> 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400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086568" y="4107428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45" y="2932150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A62523CB-A37C-46F5-B43E-03B57E5AD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5507" y="1158514"/>
            <a:ext cx="10245493" cy="528548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 options</a:t>
            </a:r>
            <a:endParaRPr lang="bg-BG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956261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CEEE4E3-935C-4CEB-B3F7-B182845EF1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C22A3C2-BE6F-4370-A1FD-4DDEDFD1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106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B7C117-0ECD-4E5B-A7DC-281707532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72A74D-D019-4371-8E65-A341F42C2B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4904500" cy="24687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i = 1; i&lt;=3; 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9275" y="3733801"/>
            <a:ext cx="3151103" cy="1476635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730747" y="4115757"/>
            <a:ext cx="2610857" cy="1901866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5443" y="5330056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67940" y="2466816"/>
            <a:ext cx="2542135" cy="1266985"/>
            <a:chOff x="1063130" y="3246971"/>
            <a:chExt cx="4128109" cy="1493675"/>
          </a:xfrm>
          <a:solidFill>
            <a:srgbClr val="92D050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3652" y="1937804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999943F-D94F-4103-9FF4-7D40519B0E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176" y="2596451"/>
            <a:ext cx="5731067" cy="24687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for(; ;)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7723" y="4122657"/>
            <a:ext cx="2978422" cy="1927074"/>
            <a:chOff x="5514317" y="4659415"/>
            <a:chExt cx="3048000" cy="2438818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58688"/>
                <a:gd name="adj2" fmla="val -3002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2343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09450" y="2715964"/>
            <a:ext cx="3153550" cy="1246436"/>
            <a:chOff x="874338" y="1992405"/>
            <a:chExt cx="4114800" cy="1493675"/>
          </a:xfrm>
          <a:solidFill>
            <a:srgbClr val="92D050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63560" y="2209801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562601" y="4477281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6E1BBA-E90E-4BAE-B499-4C0AB869ED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6352300" cy="2360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 (int i = 0; i &lt; 2; i += 0.5) 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Console.Write(i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41178" y="3783047"/>
            <a:ext cx="3151103" cy="1444543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56640" y="2830633"/>
            <a:ext cx="2556445" cy="1712733"/>
            <a:chOff x="5541569" y="4570824"/>
            <a:chExt cx="2738746" cy="216461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5395"/>
                <a:gd name="adj2" fmla="val 44565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74217" y="5182145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75346" y="1981201"/>
            <a:ext cx="3521458" cy="1262937"/>
            <a:chOff x="1063130" y="3170974"/>
            <a:chExt cx="4114800" cy="1493675"/>
          </a:xfrm>
          <a:solidFill>
            <a:srgbClr val="00B050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46894" y="4862956"/>
            <a:ext cx="2993647" cy="1266985"/>
            <a:chOff x="8967919" y="2302916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A4BD318-71BD-4C7B-8BCC-AD0EC38BD9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3"/>
            <a:ext cx="3211077" cy="20956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588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588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B3BD9B2-9FA2-4536-A61E-90C63A094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1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2" y="1932045"/>
            <a:ext cx="6537071" cy="4331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8133" y="2936302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271" y="3902327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0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5394</TotalTime>
  <Words>1981</Words>
  <Application>Microsoft Office PowerPoint</Application>
  <PresentationFormat>Широк екран</PresentationFormat>
  <Paragraphs>467</Paragraphs>
  <Slides>38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Прекъсване чрез оператор break</vt:lpstr>
      <vt:lpstr>Прекратяване на цикъл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Презентация на PowerPoint</vt:lpstr>
      <vt:lpstr>Редица числа 2k + 1 – решение</vt:lpstr>
      <vt:lpstr>Баланс на сметка – условие</vt:lpstr>
      <vt:lpstr>Баланс на сметка – условие</vt:lpstr>
      <vt:lpstr>Презентация на PowerPoint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Anton Blagoev</cp:lastModifiedBy>
  <cp:revision>71</cp:revision>
  <dcterms:created xsi:type="dcterms:W3CDTF">2018-05-23T13:08:44Z</dcterms:created>
  <dcterms:modified xsi:type="dcterms:W3CDTF">2022-02-21T07:52:56Z</dcterms:modified>
  <cp:category>computer programming;programming;C#;програмиране;кодиране</cp:category>
</cp:coreProperties>
</file>