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94" r:id="rId2"/>
    <p:sldId id="593" r:id="rId3"/>
    <p:sldId id="522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605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504" r:id="rId23"/>
    <p:sldId id="5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92D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1263</Words>
  <Application>Microsoft Office PowerPoint</Application>
  <PresentationFormat>Широк екран</PresentationFormat>
  <Paragraphs>222</Paragraphs>
  <Slides>24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Anton Blagoev</cp:lastModifiedBy>
  <cp:revision>35</cp:revision>
  <dcterms:created xsi:type="dcterms:W3CDTF">2018-05-23T13:08:44Z</dcterms:created>
  <dcterms:modified xsi:type="dcterms:W3CDTF">2022-02-21T07:53:00Z</dcterms:modified>
  <cp:category>computer programming;programming;C#;програмиране;кодиране</cp:category>
</cp:coreProperties>
</file>