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615" r:id="rId55"/>
    <p:sldId id="31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615"/>
            <p14:sldId id="31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25.5.2022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virtualracingschool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 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indicate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indicate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indicate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400" dirty="0"/>
              <a:t> type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for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https://judge.softuni.org/Contests/Practice/Index/1192#0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numbers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70" y="5220451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958" y="5979073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3536</Words>
  <Application>Microsoft Office PowerPoint</Application>
  <PresentationFormat>Widescreen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74</cp:revision>
  <dcterms:created xsi:type="dcterms:W3CDTF">2018-05-23T13:08:44Z</dcterms:created>
  <dcterms:modified xsi:type="dcterms:W3CDTF">2022-05-25T09:49:05Z</dcterms:modified>
  <cp:category>programming;computer programming;software development;web development</cp:category>
</cp:coreProperties>
</file>