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8.png" ContentType="image/png"/>
  <Override PartName="/ppt/media/image7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316800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5086080"/>
            <a:ext cx="292068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080000"/>
            <a:ext cx="9071640" cy="8011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367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5086080"/>
            <a:ext cx="442692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3168000"/>
            <a:ext cx="4426920" cy="1751400"/>
          </a:xfrm>
          <a:prstGeom prst="rect">
            <a:avLst/>
          </a:prstGeom>
        </p:spPr>
        <p:txBody>
          <a:bodyPr lIns="0" rIns="0" tIns="0" bIns="0">
            <a:normAutofit fontScale="44000"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5086080"/>
            <a:ext cx="9071640" cy="17514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640" cy="1728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5860" spc="-1" strike="noStrike">
                <a:solidFill>
                  <a:srgbClr val="ffffff"/>
                </a:solidFill>
                <a:latin typeface="Arial"/>
              </a:rPr>
              <a:t>Для правки текста заглавия щёлкните мышью</a:t>
            </a:r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640" cy="3672000"/>
          </a:xfrm>
          <a:prstGeom prst="rect">
            <a:avLst/>
          </a:prstGeom>
        </p:spPr>
        <p:txBody>
          <a:bodyPr lIns="0" rIns="0" tIns="0" bIns="0">
            <a:normAutofit fontScale="35000"/>
          </a:bodyPr>
          <a:p>
            <a:pPr marL="432000" indent="-324000"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ffffff"/>
                </a:solidFill>
                <a:latin typeface="Arial"/>
              </a:rPr>
              <a:t>Для правки структуры щёлкните </a:t>
            </a:r>
            <a:r>
              <a:rPr b="0" lang="ru-RU" sz="4200" spc="-1" strike="noStrike">
                <a:solidFill>
                  <a:srgbClr val="ffffff"/>
                </a:solidFill>
                <a:latin typeface="Arial"/>
              </a:rPr>
              <a:t>мышью</a:t>
            </a:r>
            <a:endParaRPr b="0" lang="ru-RU" sz="4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4200" spc="-1" strike="noStrike">
                <a:solidFill>
                  <a:srgbClr val="ffffff"/>
                </a:solidFill>
                <a:latin typeface="Arial"/>
              </a:rPr>
              <a:t>Второй уровень структуры</a:t>
            </a:r>
            <a:endParaRPr b="0" lang="ru-RU" sz="42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ffffff"/>
                </a:solidFill>
                <a:latin typeface="Arial"/>
              </a:rPr>
              <a:t>Третий уровень структуры</a:t>
            </a:r>
            <a:endParaRPr b="0" lang="ru-RU" sz="42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4200" spc="-1" strike="noStrike">
                <a:solidFill>
                  <a:srgbClr val="ffffff"/>
                </a:solidFill>
                <a:latin typeface="Arial"/>
              </a:rPr>
              <a:t>Четвёртый уровень </a:t>
            </a:r>
            <a:r>
              <a:rPr b="0" lang="ru-RU" sz="4200" spc="-1" strike="noStrike">
                <a:solidFill>
                  <a:srgbClr val="ffffff"/>
                </a:solidFill>
                <a:latin typeface="Arial"/>
              </a:rPr>
              <a:t>структуры</a:t>
            </a:r>
            <a:endParaRPr b="0" lang="ru-RU" sz="42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ffffff"/>
                </a:solidFill>
                <a:latin typeface="Arial"/>
              </a:rPr>
              <a:t>Пятый уровень структуры</a:t>
            </a:r>
            <a:endParaRPr b="0" lang="ru-RU" sz="42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ffffff"/>
                </a:solidFill>
                <a:latin typeface="Arial"/>
              </a:rPr>
              <a:t>Шестой уровень </a:t>
            </a:r>
            <a:r>
              <a:rPr b="0" lang="ru-RU" sz="4200" spc="-1" strike="noStrike">
                <a:solidFill>
                  <a:srgbClr val="ffffff"/>
                </a:solidFill>
                <a:latin typeface="Arial"/>
              </a:rPr>
              <a:t>структуры</a:t>
            </a:r>
            <a:endParaRPr b="0" lang="ru-RU" sz="42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4200" spc="-1" strike="noStrike">
                <a:solidFill>
                  <a:srgbClr val="ffffff"/>
                </a:solidFill>
                <a:latin typeface="Arial"/>
              </a:rPr>
              <a:t>Седьмой уровень </a:t>
            </a:r>
            <a:r>
              <a:rPr b="0" lang="ru-RU" sz="4200" spc="-1" strike="noStrike">
                <a:solidFill>
                  <a:srgbClr val="ffffff"/>
                </a:solidFill>
                <a:latin typeface="Arial"/>
              </a:rPr>
              <a:t>структуры</a:t>
            </a:r>
            <a:endParaRPr b="0" lang="ru-RU" sz="4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&lt;дата/время&gt;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8989100-E0E7-4939-8B7B-87BF562E95E7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&lt;дата/время&gt;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&lt;нижний колонтитул&gt;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41D6764-970B-41BC-823B-FA5B3F7BBBC2}" type="slidenum">
              <a:rPr b="0" lang="ru-RU" sz="1400" spc="-1" strike="noStrike">
                <a:latin typeface="Arial"/>
              </a:rPr>
              <a:t>&lt;номер&gt;</a:t>
            </a:fld>
            <a:endParaRPr b="0" lang="ru-RU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080000"/>
            <a:ext cx="9071640" cy="1728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5860" spc="-1" strike="noStrike">
                <a:solidFill>
                  <a:srgbClr val="ffffff"/>
                </a:solidFill>
                <a:latin typeface="Arial"/>
              </a:rPr>
              <a:t>Проектор</a:t>
            </a:r>
            <a:endParaRPr b="0" lang="ru-RU" sz="586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3168000"/>
            <a:ext cx="9071640" cy="367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Выполнил: Боев А.А.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0" lang="ru-RU" sz="3200" spc="-1" strike="noStrike">
                <a:solidFill>
                  <a:srgbClr val="ffffff"/>
                </a:solidFill>
                <a:latin typeface="Arial"/>
              </a:rPr>
              <a:t>Группа: ИП-23-3</a:t>
            </a:r>
            <a:endParaRPr b="0" lang="ru-RU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880" cy="447480"/>
          </a:xfrm>
          <a:prstGeom prst="rect">
            <a:avLst/>
          </a:prstGeom>
          <a:ln>
            <a:noFill/>
          </a:ln>
        </p:spPr>
      </p:pic>
      <p:sp>
        <p:nvSpPr>
          <p:cNvPr id="106" name="TextShape 1"/>
          <p:cNvSpPr txBox="1"/>
          <p:nvPr/>
        </p:nvSpPr>
        <p:spPr>
          <a:xfrm>
            <a:off x="3456000" y="2965680"/>
            <a:ext cx="3960000" cy="1210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Спасибо за внимание!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Введение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Проектор — это оптическое устройство, которое отображает изображения или видео на небольшом экране или стене.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История проекторов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Первые проекционные устройства появились в XVII веке, такие как «оптические ящики», которые использовали простые линзы для проекций изображений.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 конце XIX века были разработаны первые кино-проекторы, которые использовались для показа фильмов.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История проекторов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В ХХ веке слайд-проекторы стали популярными в образовательных учреждениях для демонстрации слайдов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С начала 2000х годов цифровые проекторы начали вытеснять аналоговые устройства благодаря улучшенному качеству изображения и удобству использования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Принцип работы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893160" y="2016000"/>
            <a:ext cx="8610840" cy="4716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Виды проекторов</a:t>
            </a:r>
            <a:endParaRPr b="0" lang="ru-RU" sz="4400" spc="-1" strike="noStrike">
              <a:latin typeface="Arial"/>
            </a:endParaRPr>
          </a:p>
        </p:txBody>
      </p:sp>
      <p:pic>
        <p:nvPicPr>
          <p:cNvPr id="93" name="LCD" descr=""/>
          <p:cNvPicPr/>
          <p:nvPr/>
        </p:nvPicPr>
        <p:blipFill>
          <a:blip r:embed="rId1"/>
          <a:stretch/>
        </p:blipFill>
        <p:spPr>
          <a:xfrm>
            <a:off x="1296000" y="2376000"/>
            <a:ext cx="3011040" cy="2174400"/>
          </a:xfrm>
          <a:prstGeom prst="rect">
            <a:avLst/>
          </a:prstGeom>
          <a:ln>
            <a:noFill/>
          </a:ln>
        </p:spPr>
      </p:pic>
      <p:sp>
        <p:nvSpPr>
          <p:cNvPr id="94" name="TextShape 2"/>
          <p:cNvSpPr txBox="1"/>
          <p:nvPr/>
        </p:nvSpPr>
        <p:spPr>
          <a:xfrm>
            <a:off x="2088000" y="2520000"/>
            <a:ext cx="636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LCD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5991480" y="2952000"/>
            <a:ext cx="2432520" cy="1440000"/>
          </a:xfrm>
          <a:prstGeom prst="rect">
            <a:avLst/>
          </a:prstGeom>
          <a:ln>
            <a:noFill/>
          </a:ln>
        </p:spPr>
      </p:pic>
      <p:sp>
        <p:nvSpPr>
          <p:cNvPr id="96" name="TextShape 3"/>
          <p:cNvSpPr txBox="1"/>
          <p:nvPr/>
        </p:nvSpPr>
        <p:spPr>
          <a:xfrm>
            <a:off x="6480000" y="2520000"/>
            <a:ext cx="6364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DLC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Технические характеристики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107360" y="3024000"/>
            <a:ext cx="8468640" cy="216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Яркость: определяет, насколько яркими будет изображение.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Разрешение: количество пикселей; влияет на четкость изображения.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Контрастность: соотношение между самыми темными и самыми 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светлыми участками изображения. 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Подключение: HDMI, VGA, USB-C и беспроводные технологии.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Выбор проекторов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792000" y="1437840"/>
            <a:ext cx="8468640" cy="216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При выборе проектора важно учитывать: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- цель использования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-размер помещения и расстояние до экрана</a:t>
            </a:r>
            <a:endParaRPr b="0" lang="ru-RU" sz="1800" spc="-1" strike="noStrike">
              <a:latin typeface="Arial"/>
            </a:endParaRPr>
          </a:p>
          <a:p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- бюджет и предпочтения по типу технологии.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864440" y="3024000"/>
            <a:ext cx="5983560" cy="4059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Установка и настройка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504000" y="1682640"/>
            <a:ext cx="9154080" cy="472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2025-04-01T15:39:37Z</dcterms:created>
  <dc:creator/>
  <dc:description/>
  <dc:language>ru-RU</dc:language>
  <cp:lastModifiedBy/>
  <dcterms:modified xsi:type="dcterms:W3CDTF">2025-04-01T16:20:29Z</dcterms:modified>
  <cp:revision>2</cp:revision>
  <dc:subject/>
  <dc:title>Blueprint Plans</dc:title>
</cp:coreProperties>
</file>