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3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3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9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9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3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9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7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A8A2-04E8-4D0A-B252-C4BF5A9252E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0CBF-E1B9-4CF6-B4FF-97CACF801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649" y="3017520"/>
            <a:ext cx="8958351" cy="1238598"/>
          </a:xfrm>
        </p:spPr>
        <p:txBody>
          <a:bodyPr>
            <a:normAutofit fontScale="90000"/>
          </a:bodyPr>
          <a:lstStyle/>
          <a:p>
            <a:r>
              <a:rPr lang="ru-RU" sz="4800" dirty="0" smtClean="0"/>
              <a:t>«</a:t>
            </a:r>
            <a:r>
              <a:rPr lang="ru-RU" sz="4000" dirty="0" smtClean="0"/>
              <a:t>АВТОМАТИЗИРОВАННАЯ </a:t>
            </a:r>
            <a:r>
              <a:rPr lang="ru-RU" sz="4000" dirty="0"/>
              <a:t>СИСТЕМА БИЗНЕС ПРОГНОЗИРОВАНИЯ «VANGA</a:t>
            </a:r>
            <a:r>
              <a:rPr lang="ru-RU" sz="4000" dirty="0" smtClean="0"/>
              <a:t>»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24" y="325510"/>
            <a:ext cx="9144000" cy="2366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300" cap="all" spc="-1" dirty="0">
                <a:solidFill>
                  <a:schemeClr val="dk1"/>
                </a:solidFill>
              </a:rPr>
              <a:t>МИНОБРНАУКИ РОССИИ</a:t>
            </a:r>
            <a:endParaRPr lang="ru-RU" sz="23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300" spc="-1" dirty="0">
                <a:solidFill>
                  <a:schemeClr val="dk1"/>
                </a:solidFill>
              </a:rPr>
              <a:t>Федеральное государственное бюджетное образовательное учреждение </a:t>
            </a:r>
            <a:endParaRPr lang="ru-RU" sz="23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300" spc="-1" dirty="0">
                <a:solidFill>
                  <a:schemeClr val="dk1"/>
                </a:solidFill>
              </a:rPr>
              <a:t>высшего образования</a:t>
            </a:r>
            <a:endParaRPr lang="ru-RU" sz="23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300" spc="-1" dirty="0">
                <a:solidFill>
                  <a:schemeClr val="dk1"/>
                </a:solidFill>
              </a:rPr>
              <a:t>«МИРЭА – Российский технологический университет</a:t>
            </a:r>
            <a:r>
              <a:rPr lang="ru-RU" sz="2300" spc="-1" dirty="0" smtClean="0">
                <a:solidFill>
                  <a:schemeClr val="dk1"/>
                </a:solidFill>
              </a:rPr>
              <a:t>»</a:t>
            </a:r>
          </a:p>
          <a:p>
            <a:pPr>
              <a:lnSpc>
                <a:spcPct val="100000"/>
              </a:lnSpc>
            </a:pPr>
            <a:r>
              <a:rPr lang="ru-RU" sz="2300" b="1" spc="-1" dirty="0">
                <a:solidFill>
                  <a:schemeClr val="dk1"/>
                </a:solidFill>
              </a:rPr>
              <a:t>РТУ МИРЭА</a:t>
            </a:r>
            <a:endParaRPr lang="ru-RU" sz="23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300" b="1" spc="-1" dirty="0">
                <a:solidFill>
                  <a:schemeClr val="dk1"/>
                </a:solidFill>
                <a:ea typeface="Times New Roman" panose="02020603050405020304"/>
              </a:rPr>
              <a:t>Институт информационных технологий </a:t>
            </a:r>
            <a:endParaRPr lang="ru-RU" sz="23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300" b="1" spc="-1" dirty="0">
                <a:solidFill>
                  <a:schemeClr val="dk1"/>
                </a:solidFill>
                <a:ea typeface="Times New Roman" panose="02020603050405020304"/>
              </a:rPr>
              <a:t>Кафедра информационных технологий в атомной энергетике</a:t>
            </a:r>
            <a:endParaRPr lang="ru-RU" sz="23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pc="-1" dirty="0">
              <a:solidFill>
                <a:srgbClr val="000000"/>
              </a:solidFill>
              <a:latin typeface="Arial" panose="020B0604020202020204"/>
            </a:endParaRPr>
          </a:p>
          <a:p>
            <a:endParaRPr lang="ru-RU" dirty="0"/>
          </a:p>
        </p:txBody>
      </p:sp>
      <p:pic>
        <p:nvPicPr>
          <p:cNvPr id="1026" name="Picture 2" descr="https://static.tildacdn.com/tild3164-3936-4139-b865-323064373064/MIREA_log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15" y="108065"/>
            <a:ext cx="402336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649" y="5669280"/>
            <a:ext cx="4904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Подготовил студент ИКБО-51-24</a:t>
            </a:r>
          </a:p>
          <a:p>
            <a:r>
              <a:rPr lang="ru-RU" sz="2400" b="1" dirty="0" err="1" smtClean="0"/>
              <a:t>Броцман</a:t>
            </a:r>
            <a:r>
              <a:rPr lang="ru-RU" sz="2400" b="1" dirty="0" smtClean="0"/>
              <a:t> Антон Константинович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6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89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19382" y="187277"/>
            <a:ext cx="587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Эффективность разработки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27" y="1332847"/>
            <a:ext cx="7988532" cy="49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89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420109" y="120775"/>
            <a:ext cx="535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Примеры использования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12" y="1619675"/>
            <a:ext cx="4973378" cy="440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89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95658" y="187277"/>
            <a:ext cx="500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Возможности Системы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4" y="1213658"/>
            <a:ext cx="1947082" cy="54115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51" y="1213658"/>
            <a:ext cx="2324424" cy="14480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99" y="2977542"/>
            <a:ext cx="2400635" cy="14289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9" y="4844733"/>
            <a:ext cx="2676899" cy="14384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21" y="3043485"/>
            <a:ext cx="1943371" cy="14194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99" y="4844733"/>
            <a:ext cx="292458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Times New Roman</vt:lpstr>
      <vt:lpstr>Тема Office</vt:lpstr>
      <vt:lpstr>«АВТОМАТИЗИРОВАННАЯ СИСТЕМА БИЗНЕС ПРОГНОЗИРОВАНИЯ «VANGA»»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«АВТОМАТИЗИРОВАННАЯ СИСТЕМА БИЗНЕС ПРОГНОЗИРОВАНИЯ «VANGA»»</dc:title>
  <dc:creator>Студент</dc:creator>
  <cp:lastModifiedBy>Студент</cp:lastModifiedBy>
  <cp:revision>5</cp:revision>
  <dcterms:created xsi:type="dcterms:W3CDTF">2024-11-28T12:17:57Z</dcterms:created>
  <dcterms:modified xsi:type="dcterms:W3CDTF">2024-11-28T12:47:52Z</dcterms:modified>
</cp:coreProperties>
</file>