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D8377-04D9-4081-B02A-74C23EA1C92D}" v="994" dt="2020-11-03T08:47:43.901"/>
    <p1510:client id="{C082BB36-4E40-4D3D-8A5B-A354DD46BFF8}" v="1635" dt="2020-11-03T09:31:46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7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75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21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91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0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0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9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7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5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1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3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3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5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62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15101" y="-830410"/>
            <a:ext cx="7586191" cy="3807446"/>
          </a:xfrm>
        </p:spPr>
        <p:txBody>
          <a:bodyPr anchor="b">
            <a:normAutofit/>
          </a:bodyPr>
          <a:lstStyle/>
          <a:p>
            <a:r>
              <a:rPr lang="ru-RU" sz="8000" dirty="0"/>
              <a:t>Безопасность движения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6968" y="2552417"/>
            <a:ext cx="4058996" cy="3807446"/>
          </a:xfrm>
        </p:spPr>
        <p:txBody>
          <a:bodyPr anchor="b">
            <a:normAutofit/>
          </a:bodyPr>
          <a:lstStyle/>
          <a:p>
            <a:r>
              <a:rPr lang="ru-RU" sz="3600" dirty="0">
                <a:solidFill>
                  <a:srgbClr val="FFFFFF"/>
                </a:solidFill>
              </a:rPr>
              <a:t>Антон Буланча </a:t>
            </a:r>
            <a:br>
              <a:rPr lang="en-US" dirty="0"/>
            </a:br>
            <a:r>
              <a:rPr lang="ru-RU" sz="3600" dirty="0">
                <a:solidFill>
                  <a:srgbClr val="FFFFFF"/>
                </a:solidFill>
              </a:rPr>
              <a:t>    7В Класс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467A4-389C-4AB6-85C8-8D0938CF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ru-RU" dirty="0"/>
              <a:t>Световой фактор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1E3E61-E2F7-4374-BF32-0BA905D71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543" y="1255218"/>
            <a:ext cx="5365218" cy="5014835"/>
          </a:xfrm>
          <a:effectLst/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1500"/>
              <a:t>Световой фактор является очень важным в безопасности транспорта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1500"/>
              <a:t>Именно освещение влияет на то, заметит ли водитель пешехода.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1500"/>
              <a:t>Для этого на улицах устанавливают фонари, но иногда на улицах их нет, или они плохо работают, или же вообще не работают. Тогда важна одежда пешехода и включены ли фары у машины.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1500"/>
              <a:t>Если пешеход одет в тёмную одежду, то она поглощает весь свет и водитель не сможет заметить пешехода. Если же пешеход ходит в светлой одежде, свет отражается от неё и теперь водитель сможет заметить пешехода, тем самым предотвратив аварию.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1500"/>
              <a:t>Также важно чтобы пешеход заметил машину, в тёмное время суток, в туман, когда машину плохо видно, водители должны включать фары, тогда пешеход сможет заметить машину и просто не пойти ей под колеса </a:t>
            </a:r>
          </a:p>
          <a:p>
            <a:pPr marL="0" indent="0">
              <a:lnSpc>
                <a:spcPct val="90000"/>
              </a:lnSpc>
              <a:buNone/>
            </a:pPr>
            <a:endParaRPr lang="ru-RU" sz="1500"/>
          </a:p>
        </p:txBody>
      </p:sp>
    </p:spTree>
    <p:extLst>
      <p:ext uri="{BB962C8B-B14F-4D97-AF65-F5344CB8AC3E}">
        <p14:creationId xmlns:p14="http://schemas.microsoft.com/office/powerpoint/2010/main" val="390697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54D0A-DF8B-40C1-A111-5968876B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996" y="-2087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ru-RU" sz="3200">
                <a:solidFill>
                  <a:srgbClr val="FFFFFF"/>
                </a:solidFill>
              </a:rPr>
              <a:t>Фактор скорости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C622214-85BB-4D96-980D-DAD30C5DA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61" y="1199296"/>
            <a:ext cx="6612856" cy="409997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067BFA96-738B-4C09-81A6-3E717222D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1635" y="953899"/>
            <a:ext cx="4306421" cy="635480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Clr>
                <a:srgbClr val="1287C3"/>
              </a:buClr>
              <a:buNone/>
            </a:pPr>
            <a:r>
              <a:rPr lang="ru-RU" sz="1400" dirty="0">
                <a:solidFill>
                  <a:srgbClr val="FFFFFF"/>
                </a:solidFill>
              </a:rPr>
              <a:t>В случае если и водитель и пешеход не смогли заметить друг друга, вступает фактор скорости автомобиля. </a:t>
            </a:r>
          </a:p>
          <a:p>
            <a:pPr marL="0" indent="0">
              <a:lnSpc>
                <a:spcPct val="90000"/>
              </a:lnSpc>
              <a:buClr>
                <a:srgbClr val="1287C3"/>
              </a:buClr>
              <a:buNone/>
            </a:pPr>
            <a:r>
              <a:rPr lang="ru-RU" sz="1400" dirty="0">
                <a:solidFill>
                  <a:srgbClr val="FFFFFF"/>
                </a:solidFill>
              </a:rPr>
              <a:t>Представим что пешеход идёт не по пешеходному переходу, водитель не замечает пешехода, и продолжает ехать, не ожидая увидеть его в том месте.</a:t>
            </a:r>
          </a:p>
          <a:p>
            <a:pPr marL="0" indent="0">
              <a:lnSpc>
                <a:spcPct val="90000"/>
              </a:lnSpc>
              <a:buClr>
                <a:srgbClr val="1287C3"/>
              </a:buClr>
              <a:buNone/>
            </a:pPr>
            <a:r>
              <a:rPr lang="ru-RU" sz="1400" dirty="0">
                <a:solidFill>
                  <a:srgbClr val="FFFFFF"/>
                </a:solidFill>
              </a:rPr>
              <a:t>В случае неизбежности аварии, главная цель в том чтобы никто не пострадал, или как минимум не умер. Для этого нужно минимизировать скорость автомобиля.</a:t>
            </a:r>
          </a:p>
          <a:p>
            <a:pPr marL="0" indent="0">
              <a:lnSpc>
                <a:spcPct val="90000"/>
              </a:lnSpc>
              <a:buClr>
                <a:srgbClr val="1287C3"/>
              </a:buClr>
              <a:buNone/>
            </a:pPr>
            <a:r>
              <a:rPr lang="ru-RU" sz="1400" dirty="0">
                <a:solidFill>
                  <a:srgbClr val="FFFFFF"/>
                </a:solidFill>
              </a:rPr>
              <a:t>Прямо перед столкновением, водитель замечает пешехода и начинает тормозить. Чем легче машина тем эффективнее она будет тормозить (из за инерции), поэтому водителям тяжелых автомобилей/грузовых машин следует быть особо осторожным. Также масса автомобиля влияет на увечья которые получит пешеход.</a:t>
            </a:r>
          </a:p>
          <a:p>
            <a:pPr marL="0" indent="0">
              <a:lnSpc>
                <a:spcPct val="90000"/>
              </a:lnSpc>
              <a:buClr>
                <a:srgbClr val="1287C3"/>
              </a:buClr>
              <a:buNone/>
            </a:pPr>
            <a:r>
              <a:rPr lang="ru-RU" sz="1400" dirty="0">
                <a:solidFill>
                  <a:srgbClr val="FFFFFF"/>
                </a:solidFill>
              </a:rPr>
              <a:t>Скорость также влияет и на тормозной путь, и если при скорости в 50 км/машина успевает остановиться перед столкновением, то уже при скорости в 60 км/ч, произойдёт контакт с пешеходом.</a:t>
            </a:r>
          </a:p>
        </p:txBody>
      </p:sp>
    </p:spTree>
    <p:extLst>
      <p:ext uri="{BB962C8B-B14F-4D97-AF65-F5344CB8AC3E}">
        <p14:creationId xmlns:p14="http://schemas.microsoft.com/office/powerpoint/2010/main" val="3097849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Quotable</vt:lpstr>
      <vt:lpstr>Безопасность движения</vt:lpstr>
      <vt:lpstr>Световой фактор</vt:lpstr>
      <vt:lpstr>Фактор скорости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385</cp:revision>
  <dcterms:created xsi:type="dcterms:W3CDTF">2020-11-03T08:20:52Z</dcterms:created>
  <dcterms:modified xsi:type="dcterms:W3CDTF">2020-11-03T09:36:25Z</dcterms:modified>
</cp:coreProperties>
</file>