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4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1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2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58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4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8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66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0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26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8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20C0-1E02-40AB-9BA3-F79799AB9F49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07A1-1E39-4F30-8BDE-E627EA9A8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70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06" y="939967"/>
            <a:ext cx="7850319" cy="4894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2334" y="1876928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PCUMsg1,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SOC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2450" y="1377617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PCUMsg1,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hvVoltage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2450" y="2322096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PCUMsg1,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hvCurrent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14832" y="1729481"/>
            <a:ext cx="918841" cy="4001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PCUMsg2,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maxBattTemp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0339" y="1729481"/>
            <a:ext cx="918841" cy="4001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PCUMsg2,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minBattTemp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95991" y="2637867"/>
            <a:ext cx="918841" cy="4001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PCUMsg2,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minCellTemp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30484" y="2637867"/>
            <a:ext cx="918841" cy="4001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PCUMsg2,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maxCellTemp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0146" y="1760259"/>
            <a:ext cx="871048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GasTankData</a:t>
            </a:r>
            <a:r>
              <a:rPr lang="en-US" sz="9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minTankTemp</a:t>
            </a:r>
            <a:endParaRPr lang="ru-RU" sz="9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6714" y="1760259"/>
            <a:ext cx="871048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GasTankData</a:t>
            </a:r>
            <a:r>
              <a:rPr lang="en-US" sz="9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maxTankTemp</a:t>
            </a:r>
            <a:endParaRPr lang="ru-RU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6714" y="2668645"/>
            <a:ext cx="871048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GasTankData</a:t>
            </a:r>
            <a:r>
              <a:rPr lang="en-US" sz="9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maxTankPrs</a:t>
            </a:r>
            <a:endParaRPr lang="ru-RU" sz="9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6909" y="2668645"/>
            <a:ext cx="871048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GasTankData</a:t>
            </a:r>
            <a:r>
              <a:rPr lang="en-US" sz="9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minTankPrs</a:t>
            </a:r>
            <a:endParaRPr lang="ru-RU" sz="9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65308" y="2265417"/>
            <a:ext cx="871048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GasTankData</a:t>
            </a:r>
            <a:r>
              <a:rPr lang="en-US" sz="9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tankFilling</a:t>
            </a:r>
            <a:endParaRPr lang="ru-RU" sz="9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2238" y="3784634"/>
            <a:ext cx="803941" cy="5078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PCUMsg3,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fuelCellState</a:t>
            </a:r>
            <a:r>
              <a:rPr lang="en-US" sz="900" dirty="0" smtClean="0">
                <a:solidFill>
                  <a:srgbClr val="FF0000"/>
                </a:solidFill>
              </a:rPr>
              <a:t> == 1</a:t>
            </a:r>
            <a:r>
              <a:rPr lang="ru-RU" sz="900" dirty="0" smtClean="0">
                <a:solidFill>
                  <a:srgbClr val="FF0000"/>
                </a:solidFill>
              </a:rPr>
              <a:t>ИЛИ2</a:t>
            </a:r>
            <a:endParaRPr lang="en-US" sz="900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10738" y="4353379"/>
            <a:ext cx="803941" cy="5078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PCUMsg3,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fuelCellOutputPower</a:t>
            </a:r>
            <a:endParaRPr lang="en-US" sz="900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32450" y="4482807"/>
            <a:ext cx="803941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PCUMsg3,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fuelCellTemp</a:t>
            </a:r>
            <a:endParaRPr lang="en-US" sz="900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3331" y="1676873"/>
            <a:ext cx="940525" cy="55399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PCUMsg2,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hvVoltage</a:t>
            </a:r>
            <a:r>
              <a:rPr lang="en-US" sz="1000" dirty="0" smtClean="0">
                <a:solidFill>
                  <a:srgbClr val="FF0000"/>
                </a:solidFill>
              </a:rPr>
              <a:t>* (</a:t>
            </a:r>
            <a:r>
              <a:rPr lang="en-US" sz="1000" dirty="0" err="1" smtClean="0">
                <a:solidFill>
                  <a:srgbClr val="FF0000"/>
                </a:solidFill>
              </a:rPr>
              <a:t>hvCurrent</a:t>
            </a:r>
            <a:r>
              <a:rPr lang="en-US" sz="1000" dirty="0" smtClean="0">
                <a:solidFill>
                  <a:srgbClr val="FF0000"/>
                </a:solidFill>
              </a:rPr>
              <a:t>&gt;0)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6704" y="2557173"/>
            <a:ext cx="1180760" cy="553998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PCUMsg2,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hvVoltage</a:t>
            </a:r>
            <a:r>
              <a:rPr lang="en-US" sz="1000" dirty="0" smtClean="0">
                <a:solidFill>
                  <a:srgbClr val="FF0000"/>
                </a:solidFill>
              </a:rPr>
              <a:t>* (abs(</a:t>
            </a:r>
            <a:r>
              <a:rPr lang="en-US" sz="1000" dirty="0" err="1" smtClean="0">
                <a:solidFill>
                  <a:srgbClr val="FF0000"/>
                </a:solidFill>
              </a:rPr>
              <a:t>hvCurrent</a:t>
            </a:r>
            <a:r>
              <a:rPr lang="en-US" sz="1000" dirty="0" smtClean="0">
                <a:solidFill>
                  <a:srgbClr val="FF0000"/>
                </a:solidFill>
              </a:rPr>
              <a:t>&lt;0))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8946" y="2668645"/>
            <a:ext cx="871048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GasTankData</a:t>
            </a:r>
            <a:r>
              <a:rPr lang="en-US" sz="9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valveState</a:t>
            </a:r>
            <a:r>
              <a:rPr lang="en-US" sz="900" dirty="0" smtClean="0">
                <a:solidFill>
                  <a:srgbClr val="FF0000"/>
                </a:solidFill>
              </a:rPr>
              <a:t> = 1</a:t>
            </a:r>
            <a:endParaRPr lang="ru-RU" sz="9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39759" y="4422628"/>
            <a:ext cx="803941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PCUMsg3,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energyRate</a:t>
            </a:r>
            <a:endParaRPr lang="en-US" sz="900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77722" y="4422628"/>
            <a:ext cx="851878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PCUMsg3,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hydrogenRate</a:t>
            </a:r>
            <a:endParaRPr lang="en-US" sz="900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7670" y="1272959"/>
            <a:ext cx="718466" cy="40011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PCUMsg2,</a:t>
            </a:r>
          </a:p>
          <a:p>
            <a:r>
              <a:rPr lang="en-US" sz="1000" dirty="0" err="1" smtClean="0">
                <a:solidFill>
                  <a:srgbClr val="FF0000"/>
                </a:solidFill>
              </a:rPr>
              <a:t>tmsState</a:t>
            </a:r>
            <a:endParaRPr lang="ru-RU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31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</Words>
  <Application>Microsoft Office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Глеб Скотников</dc:creator>
  <cp:lastModifiedBy>Антон Бушев</cp:lastModifiedBy>
  <cp:revision>4</cp:revision>
  <dcterms:created xsi:type="dcterms:W3CDTF">2023-07-19T14:01:34Z</dcterms:created>
  <dcterms:modified xsi:type="dcterms:W3CDTF">2023-07-20T06:55:56Z</dcterms:modified>
</cp:coreProperties>
</file>