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7D565-0CFA-4340-8D24-98685AD6720D}" v="95" dt="2022-10-26T09:03:43.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khtiar, Anton" userId="fa949144-482b-4abe-a8a0-8bb747331adc" providerId="ADAL" clId="{78B7D565-0CFA-4340-8D24-98685AD6720D}"/>
    <pc:docChg chg="undo redo custSel addSld modSld">
      <pc:chgData name="Dekhtiar, Anton" userId="fa949144-482b-4abe-a8a0-8bb747331adc" providerId="ADAL" clId="{78B7D565-0CFA-4340-8D24-98685AD6720D}" dt="2022-10-26T09:04:03.182" v="2777" actId="1076"/>
      <pc:docMkLst>
        <pc:docMk/>
      </pc:docMkLst>
      <pc:sldChg chg="addSp delSp modSp new mod">
        <pc:chgData name="Dekhtiar, Anton" userId="fa949144-482b-4abe-a8a0-8bb747331adc" providerId="ADAL" clId="{78B7D565-0CFA-4340-8D24-98685AD6720D}" dt="2022-10-26T09:03:03.004" v="2761" actId="21"/>
        <pc:sldMkLst>
          <pc:docMk/>
          <pc:sldMk cId="2072991533" sldId="256"/>
        </pc:sldMkLst>
        <pc:spChg chg="del mod">
          <ac:chgData name="Dekhtiar, Anton" userId="fa949144-482b-4abe-a8a0-8bb747331adc" providerId="ADAL" clId="{78B7D565-0CFA-4340-8D24-98685AD6720D}" dt="2022-10-25T07:44:17.300" v="151" actId="21"/>
          <ac:spMkLst>
            <pc:docMk/>
            <pc:sldMk cId="2072991533" sldId="256"/>
            <ac:spMk id="2" creationId="{5429107B-7AAD-4836-ABB6-619F16AEE2D3}"/>
          </ac:spMkLst>
        </pc:spChg>
        <pc:spChg chg="mod">
          <ac:chgData name="Dekhtiar, Anton" userId="fa949144-482b-4abe-a8a0-8bb747331adc" providerId="ADAL" clId="{78B7D565-0CFA-4340-8D24-98685AD6720D}" dt="2022-10-25T07:53:07.232" v="209" actId="14100"/>
          <ac:spMkLst>
            <pc:docMk/>
            <pc:sldMk cId="2072991533" sldId="256"/>
            <ac:spMk id="3" creationId="{955869F1-CB5B-4FFD-96FD-BC5F8AA8943D}"/>
          </ac:spMkLst>
        </pc:spChg>
        <pc:picChg chg="add del mod">
          <ac:chgData name="Dekhtiar, Anton" userId="fa949144-482b-4abe-a8a0-8bb747331adc" providerId="ADAL" clId="{78B7D565-0CFA-4340-8D24-98685AD6720D}" dt="2022-10-26T09:03:03.004" v="2761" actId="21"/>
          <ac:picMkLst>
            <pc:docMk/>
            <pc:sldMk cId="2072991533" sldId="256"/>
            <ac:picMk id="5" creationId="{739258E0-FD49-41C5-9589-4D8136FB03D6}"/>
          </ac:picMkLst>
        </pc:picChg>
        <pc:picChg chg="add del mod">
          <ac:chgData name="Dekhtiar, Anton" userId="fa949144-482b-4abe-a8a0-8bb747331adc" providerId="ADAL" clId="{78B7D565-0CFA-4340-8D24-98685AD6720D}" dt="2022-10-25T07:40:55.806" v="15"/>
          <ac:picMkLst>
            <pc:docMk/>
            <pc:sldMk cId="2072991533" sldId="256"/>
            <ac:picMk id="1026" creationId="{83E87C5B-8171-4FE7-A851-734BCA59C063}"/>
          </ac:picMkLst>
        </pc:picChg>
        <pc:picChg chg="add del mod">
          <ac:chgData name="Dekhtiar, Anton" userId="fa949144-482b-4abe-a8a0-8bb747331adc" providerId="ADAL" clId="{78B7D565-0CFA-4340-8D24-98685AD6720D}" dt="2022-10-25T07:41:09.329" v="21"/>
          <ac:picMkLst>
            <pc:docMk/>
            <pc:sldMk cId="2072991533" sldId="256"/>
            <ac:picMk id="1028" creationId="{57DD11AA-4396-4903-9652-7A8767875B4F}"/>
          </ac:picMkLst>
        </pc:picChg>
        <pc:picChg chg="add mod">
          <ac:chgData name="Dekhtiar, Anton" userId="fa949144-482b-4abe-a8a0-8bb747331adc" providerId="ADAL" clId="{78B7D565-0CFA-4340-8D24-98685AD6720D}" dt="2022-10-25T07:45:44.350" v="157" actId="27636"/>
          <ac:picMkLst>
            <pc:docMk/>
            <pc:sldMk cId="2072991533" sldId="256"/>
            <ac:picMk id="1030" creationId="{455F06F5-3572-431C-806B-6C57BD5FD4B4}"/>
          </ac:picMkLst>
        </pc:picChg>
        <pc:picChg chg="add mod">
          <ac:chgData name="Dekhtiar, Anton" userId="fa949144-482b-4abe-a8a0-8bb747331adc" providerId="ADAL" clId="{78B7D565-0CFA-4340-8D24-98685AD6720D}" dt="2022-10-26T09:02:54.506" v="2760" actId="14100"/>
          <ac:picMkLst>
            <pc:docMk/>
            <pc:sldMk cId="2072991533" sldId="256"/>
            <ac:picMk id="5122" creationId="{08B970F8-4A10-4788-86F2-5E8FF6FB9202}"/>
          </ac:picMkLst>
        </pc:picChg>
      </pc:sldChg>
      <pc:sldChg chg="addSp delSp modSp new mod setBg">
        <pc:chgData name="Dekhtiar, Anton" userId="fa949144-482b-4abe-a8a0-8bb747331adc" providerId="ADAL" clId="{78B7D565-0CFA-4340-8D24-98685AD6720D}" dt="2022-10-26T09:03:43.599" v="2776" actId="1076"/>
        <pc:sldMkLst>
          <pc:docMk/>
          <pc:sldMk cId="1150522782" sldId="257"/>
        </pc:sldMkLst>
        <pc:spChg chg="mod">
          <ac:chgData name="Dekhtiar, Anton" userId="fa949144-482b-4abe-a8a0-8bb747331adc" providerId="ADAL" clId="{78B7D565-0CFA-4340-8D24-98685AD6720D}" dt="2022-10-26T08:13:01.347" v="1686" actId="20577"/>
          <ac:spMkLst>
            <pc:docMk/>
            <pc:sldMk cId="1150522782" sldId="257"/>
            <ac:spMk id="2" creationId="{707AAB7F-CE60-45D2-9940-C266203B111B}"/>
          </ac:spMkLst>
        </pc:spChg>
        <pc:spChg chg="add del mod">
          <ac:chgData name="Dekhtiar, Anton" userId="fa949144-482b-4abe-a8a0-8bb747331adc" providerId="ADAL" clId="{78B7D565-0CFA-4340-8D24-98685AD6720D}" dt="2022-10-26T08:34:34.634" v="2142" actId="20577"/>
          <ac:spMkLst>
            <pc:docMk/>
            <pc:sldMk cId="1150522782" sldId="257"/>
            <ac:spMk id="3" creationId="{BE1EE8C4-C9DB-447D-BC37-4E37A7860008}"/>
          </ac:spMkLst>
        </pc:spChg>
        <pc:spChg chg="add del">
          <ac:chgData name="Dekhtiar, Anton" userId="fa949144-482b-4abe-a8a0-8bb747331adc" providerId="ADAL" clId="{78B7D565-0CFA-4340-8D24-98685AD6720D}" dt="2022-10-25T07:49:59.037" v="179" actId="26606"/>
          <ac:spMkLst>
            <pc:docMk/>
            <pc:sldMk cId="1150522782" sldId="257"/>
            <ac:spMk id="10" creationId="{0CABCAE3-64FC-4149-819F-2C1812824154}"/>
          </ac:spMkLst>
        </pc:spChg>
        <pc:spChg chg="add del">
          <ac:chgData name="Dekhtiar, Anton" userId="fa949144-482b-4abe-a8a0-8bb747331adc" providerId="ADAL" clId="{78B7D565-0CFA-4340-8D24-98685AD6720D}" dt="2022-10-25T07:49:59.037" v="179" actId="26606"/>
          <ac:spMkLst>
            <pc:docMk/>
            <pc:sldMk cId="1150522782" sldId="257"/>
            <ac:spMk id="18" creationId="{8BC298DB-2D5C-40A1-9A78-6B4A12198A9B}"/>
          </ac:spMkLst>
        </pc:spChg>
        <pc:spChg chg="add del">
          <ac:chgData name="Dekhtiar, Anton" userId="fa949144-482b-4abe-a8a0-8bb747331adc" providerId="ADAL" clId="{78B7D565-0CFA-4340-8D24-98685AD6720D}" dt="2022-10-25T07:57:59.708" v="235" actId="22"/>
          <ac:spMkLst>
            <pc:docMk/>
            <pc:sldMk cId="1150522782" sldId="257"/>
            <ac:spMk id="19" creationId="{1FB44FC2-7FA0-4E09-8C12-9127FE359741}"/>
          </ac:spMkLst>
        </pc:spChg>
        <pc:spChg chg="add del">
          <ac:chgData name="Dekhtiar, Anton" userId="fa949144-482b-4abe-a8a0-8bb747331adc" providerId="ADAL" clId="{78B7D565-0CFA-4340-8D24-98685AD6720D}" dt="2022-10-25T07:49:59.037" v="179" actId="26606"/>
          <ac:spMkLst>
            <pc:docMk/>
            <pc:sldMk cId="1150522782" sldId="257"/>
            <ac:spMk id="20" creationId="{35C2355B-7CE9-4192-9142-A41CA0A0C08B}"/>
          </ac:spMkLst>
        </pc:spChg>
        <pc:spChg chg="add del">
          <ac:chgData name="Dekhtiar, Anton" userId="fa949144-482b-4abe-a8a0-8bb747331adc" providerId="ADAL" clId="{78B7D565-0CFA-4340-8D24-98685AD6720D}" dt="2022-10-25T07:58:05.971" v="237" actId="22"/>
          <ac:spMkLst>
            <pc:docMk/>
            <pc:sldMk cId="1150522782" sldId="257"/>
            <ac:spMk id="21" creationId="{97F85CF1-009F-4081-8674-D3297E395C15}"/>
          </ac:spMkLst>
        </pc:spChg>
        <pc:picChg chg="add del">
          <ac:chgData name="Dekhtiar, Anton" userId="fa949144-482b-4abe-a8a0-8bb747331adc" providerId="ADAL" clId="{78B7D565-0CFA-4340-8D24-98685AD6720D}" dt="2022-10-25T07:49:59.037" v="179" actId="26606"/>
          <ac:picMkLst>
            <pc:docMk/>
            <pc:sldMk cId="1150522782" sldId="257"/>
            <ac:picMk id="7" creationId="{41786D37-CBD1-233F-5085-5145B5AEC0D6}"/>
          </ac:picMkLst>
        </pc:picChg>
        <pc:picChg chg="add del">
          <ac:chgData name="Dekhtiar, Anton" userId="fa949144-482b-4abe-a8a0-8bb747331adc" providerId="ADAL" clId="{78B7D565-0CFA-4340-8D24-98685AD6720D}" dt="2022-10-25T07:49:59.037" v="179" actId="26606"/>
          <ac:picMkLst>
            <pc:docMk/>
            <pc:sldMk cId="1150522782" sldId="257"/>
            <ac:picMk id="12" creationId="{012FDCFE-9AD2-4D8A-8CBF-B3AA37EBF6DD}"/>
          </ac:picMkLst>
        </pc:picChg>
        <pc:picChg chg="add del">
          <ac:chgData name="Dekhtiar, Anton" userId="fa949144-482b-4abe-a8a0-8bb747331adc" providerId="ADAL" clId="{78B7D565-0CFA-4340-8D24-98685AD6720D}" dt="2022-10-25T07:49:59.037" v="179" actId="26606"/>
          <ac:picMkLst>
            <pc:docMk/>
            <pc:sldMk cId="1150522782" sldId="257"/>
            <ac:picMk id="24" creationId="{45CE2E7C-6AA3-4710-825D-4CDDF788C7BC}"/>
          </ac:picMkLst>
        </pc:picChg>
        <pc:picChg chg="add del mod">
          <ac:chgData name="Dekhtiar, Anton" userId="fa949144-482b-4abe-a8a0-8bb747331adc" providerId="ADAL" clId="{78B7D565-0CFA-4340-8D24-98685AD6720D}" dt="2022-10-25T07:57:18.928" v="225" actId="478"/>
          <ac:picMkLst>
            <pc:docMk/>
            <pc:sldMk cId="1150522782" sldId="257"/>
            <ac:picMk id="2050" creationId="{A45C2463-AFFE-46A5-94A7-75E438C1263F}"/>
          </ac:picMkLst>
        </pc:picChg>
        <pc:picChg chg="add del mod">
          <ac:chgData name="Dekhtiar, Anton" userId="fa949144-482b-4abe-a8a0-8bb747331adc" providerId="ADAL" clId="{78B7D565-0CFA-4340-8D24-98685AD6720D}" dt="2022-10-25T07:57:24.967" v="229"/>
          <ac:picMkLst>
            <pc:docMk/>
            <pc:sldMk cId="1150522782" sldId="257"/>
            <ac:picMk id="2052" creationId="{89194BB4-67D2-4973-8C5A-7FC7F6136FB9}"/>
          </ac:picMkLst>
        </pc:picChg>
        <pc:picChg chg="add del mod">
          <ac:chgData name="Dekhtiar, Anton" userId="fa949144-482b-4abe-a8a0-8bb747331adc" providerId="ADAL" clId="{78B7D565-0CFA-4340-8D24-98685AD6720D}" dt="2022-10-25T07:57:57.600" v="233" actId="478"/>
          <ac:picMkLst>
            <pc:docMk/>
            <pc:sldMk cId="1150522782" sldId="257"/>
            <ac:picMk id="2054" creationId="{CA556992-363C-4367-8B91-FA7864794EAC}"/>
          </ac:picMkLst>
        </pc:picChg>
        <pc:picChg chg="add mod">
          <ac:chgData name="Dekhtiar, Anton" userId="fa949144-482b-4abe-a8a0-8bb747331adc" providerId="ADAL" clId="{78B7D565-0CFA-4340-8D24-98685AD6720D}" dt="2022-10-26T09:03:43.599" v="2776" actId="1076"/>
          <ac:picMkLst>
            <pc:docMk/>
            <pc:sldMk cId="1150522782" sldId="257"/>
            <ac:picMk id="2056" creationId="{845DFC91-F6F7-4911-B2BC-01DCCD8C5BE1}"/>
          </ac:picMkLst>
        </pc:picChg>
        <pc:cxnChg chg="add del">
          <ac:chgData name="Dekhtiar, Anton" userId="fa949144-482b-4abe-a8a0-8bb747331adc" providerId="ADAL" clId="{78B7D565-0CFA-4340-8D24-98685AD6720D}" dt="2022-10-25T07:49:59.037" v="179" actId="26606"/>
          <ac:cxnSpMkLst>
            <pc:docMk/>
            <pc:sldMk cId="1150522782" sldId="257"/>
            <ac:cxnSpMk id="14" creationId="{FBD463FC-4CA8-4FF4-85A3-AF9F4B98D210}"/>
          </ac:cxnSpMkLst>
        </pc:cxnChg>
        <pc:cxnChg chg="add del">
          <ac:chgData name="Dekhtiar, Anton" userId="fa949144-482b-4abe-a8a0-8bb747331adc" providerId="ADAL" clId="{78B7D565-0CFA-4340-8D24-98685AD6720D}" dt="2022-10-25T07:49:59.037" v="179" actId="26606"/>
          <ac:cxnSpMkLst>
            <pc:docMk/>
            <pc:sldMk cId="1150522782" sldId="257"/>
            <ac:cxnSpMk id="16" creationId="{BECF35C3-8B44-4F4B-BD25-4C01823DB22A}"/>
          </ac:cxnSpMkLst>
        </pc:cxnChg>
        <pc:cxnChg chg="add del">
          <ac:chgData name="Dekhtiar, Anton" userId="fa949144-482b-4abe-a8a0-8bb747331adc" providerId="ADAL" clId="{78B7D565-0CFA-4340-8D24-98685AD6720D}" dt="2022-10-25T07:49:59.037" v="179" actId="26606"/>
          <ac:cxnSpMkLst>
            <pc:docMk/>
            <pc:sldMk cId="1150522782" sldId="257"/>
            <ac:cxnSpMk id="22" creationId="{06D05ED8-39E4-42F8-92CB-704C2BD0D215}"/>
          </ac:cxnSpMkLst>
        </pc:cxnChg>
        <pc:cxnChg chg="add del">
          <ac:chgData name="Dekhtiar, Anton" userId="fa949144-482b-4abe-a8a0-8bb747331adc" providerId="ADAL" clId="{78B7D565-0CFA-4340-8D24-98685AD6720D}" dt="2022-10-25T07:49:59.037" v="179" actId="26606"/>
          <ac:cxnSpMkLst>
            <pc:docMk/>
            <pc:sldMk cId="1150522782" sldId="257"/>
            <ac:cxnSpMk id="26" creationId="{3256C6C3-0EDC-4651-AB37-9F26CFAA6C86}"/>
          </ac:cxnSpMkLst>
        </pc:cxnChg>
      </pc:sldChg>
      <pc:sldChg chg="addSp delSp modSp new mod">
        <pc:chgData name="Dekhtiar, Anton" userId="fa949144-482b-4abe-a8a0-8bb747331adc" providerId="ADAL" clId="{78B7D565-0CFA-4340-8D24-98685AD6720D}" dt="2022-10-26T09:03:27.099" v="2769" actId="1076"/>
        <pc:sldMkLst>
          <pc:docMk/>
          <pc:sldMk cId="3256152510" sldId="258"/>
        </pc:sldMkLst>
        <pc:spChg chg="mod">
          <ac:chgData name="Dekhtiar, Anton" userId="fa949144-482b-4abe-a8a0-8bb747331adc" providerId="ADAL" clId="{78B7D565-0CFA-4340-8D24-98685AD6720D}" dt="2022-10-25T08:51:33.640" v="319" actId="20577"/>
          <ac:spMkLst>
            <pc:docMk/>
            <pc:sldMk cId="3256152510" sldId="258"/>
            <ac:spMk id="2" creationId="{B86109FC-B895-489D-8844-05A2612841DE}"/>
          </ac:spMkLst>
        </pc:spChg>
        <pc:spChg chg="mod">
          <ac:chgData name="Dekhtiar, Anton" userId="fa949144-482b-4abe-a8a0-8bb747331adc" providerId="ADAL" clId="{78B7D565-0CFA-4340-8D24-98685AD6720D}" dt="2022-10-26T08:17:49.622" v="1880" actId="20577"/>
          <ac:spMkLst>
            <pc:docMk/>
            <pc:sldMk cId="3256152510" sldId="258"/>
            <ac:spMk id="3" creationId="{AA03E135-A397-4FDC-8657-ADFB653DA25C}"/>
          </ac:spMkLst>
        </pc:spChg>
        <pc:spChg chg="add mod">
          <ac:chgData name="Dekhtiar, Anton" userId="fa949144-482b-4abe-a8a0-8bb747331adc" providerId="ADAL" clId="{78B7D565-0CFA-4340-8D24-98685AD6720D}" dt="2022-10-25T08:37:41.476" v="287" actId="6549"/>
          <ac:spMkLst>
            <pc:docMk/>
            <pc:sldMk cId="3256152510" sldId="258"/>
            <ac:spMk id="4" creationId="{DF157EA6-4887-448D-A60B-1DAC0A27D599}"/>
          </ac:spMkLst>
        </pc:spChg>
        <pc:spChg chg="add mod">
          <ac:chgData name="Dekhtiar, Anton" userId="fa949144-482b-4abe-a8a0-8bb747331adc" providerId="ADAL" clId="{78B7D565-0CFA-4340-8D24-98685AD6720D}" dt="2022-10-25T08:51:45.069" v="322" actId="6549"/>
          <ac:spMkLst>
            <pc:docMk/>
            <pc:sldMk cId="3256152510" sldId="258"/>
            <ac:spMk id="5" creationId="{3C2FFB72-1235-4008-9600-0A23D43B58F9}"/>
          </ac:spMkLst>
        </pc:spChg>
        <pc:spChg chg="add del mod">
          <ac:chgData name="Dekhtiar, Anton" userId="fa949144-482b-4abe-a8a0-8bb747331adc" providerId="ADAL" clId="{78B7D565-0CFA-4340-8D24-98685AD6720D}" dt="2022-10-25T08:51:50.993" v="325" actId="478"/>
          <ac:spMkLst>
            <pc:docMk/>
            <pc:sldMk cId="3256152510" sldId="258"/>
            <ac:spMk id="7" creationId="{E7664BE2-0D11-48D7-BDAA-9020F93573BF}"/>
          </ac:spMkLst>
        </pc:spChg>
        <pc:spChg chg="add del mod">
          <ac:chgData name="Dekhtiar, Anton" userId="fa949144-482b-4abe-a8a0-8bb747331adc" providerId="ADAL" clId="{78B7D565-0CFA-4340-8D24-98685AD6720D}" dt="2022-10-25T08:51:53.167" v="328" actId="478"/>
          <ac:spMkLst>
            <pc:docMk/>
            <pc:sldMk cId="3256152510" sldId="258"/>
            <ac:spMk id="8" creationId="{01E8B53D-BA73-4240-A483-748EBC7A0F0A}"/>
          </ac:spMkLst>
        </pc:spChg>
        <pc:spChg chg="mod">
          <ac:chgData name="Dekhtiar, Anton" userId="fa949144-482b-4abe-a8a0-8bb747331adc" providerId="ADAL" clId="{78B7D565-0CFA-4340-8D24-98685AD6720D}" dt="2022-10-25T07:52:11.035" v="201"/>
          <ac:spMkLst>
            <pc:docMk/>
            <pc:sldMk cId="3256152510" sldId="258"/>
            <ac:spMk id="10" creationId="{84C32444-3378-449F-B1E4-0796C22F8DC3}"/>
          </ac:spMkLst>
        </pc:spChg>
        <pc:spChg chg="mod">
          <ac:chgData name="Dekhtiar, Anton" userId="fa949144-482b-4abe-a8a0-8bb747331adc" providerId="ADAL" clId="{78B7D565-0CFA-4340-8D24-98685AD6720D}" dt="2022-10-25T07:52:11.035" v="201"/>
          <ac:spMkLst>
            <pc:docMk/>
            <pc:sldMk cId="3256152510" sldId="258"/>
            <ac:spMk id="11" creationId="{F738572C-939C-4C36-AA67-93036495296B}"/>
          </ac:spMkLst>
        </pc:spChg>
        <pc:grpChg chg="add del mod">
          <ac:chgData name="Dekhtiar, Anton" userId="fa949144-482b-4abe-a8a0-8bb747331adc" providerId="ADAL" clId="{78B7D565-0CFA-4340-8D24-98685AD6720D}" dt="2022-10-25T08:51:54.080" v="329" actId="478"/>
          <ac:grpSpMkLst>
            <pc:docMk/>
            <pc:sldMk cId="3256152510" sldId="258"/>
            <ac:grpSpMk id="9" creationId="{9EE03650-1CAB-43E0-B9F0-1D982ED18925}"/>
          </ac:grpSpMkLst>
        </pc:grpChg>
        <pc:picChg chg="add del mod">
          <ac:chgData name="Dekhtiar, Anton" userId="fa949144-482b-4abe-a8a0-8bb747331adc" providerId="ADAL" clId="{78B7D565-0CFA-4340-8D24-98685AD6720D}" dt="2022-10-25T07:52:14.229" v="202" actId="478"/>
          <ac:picMkLst>
            <pc:docMk/>
            <pc:sldMk cId="3256152510" sldId="258"/>
            <ac:picMk id="6" creationId="{E392C262-0A06-4875-9B40-0639F17748A6}"/>
          </ac:picMkLst>
        </pc:picChg>
        <pc:picChg chg="add mod">
          <ac:chgData name="Dekhtiar, Anton" userId="fa949144-482b-4abe-a8a0-8bb747331adc" providerId="ADAL" clId="{78B7D565-0CFA-4340-8D24-98685AD6720D}" dt="2022-10-26T09:03:27.099" v="2769" actId="1076"/>
          <ac:picMkLst>
            <pc:docMk/>
            <pc:sldMk cId="3256152510" sldId="258"/>
            <ac:picMk id="7" creationId="{A876BF40-6C8D-4E24-AC55-28D5CC1F79F4}"/>
          </ac:picMkLst>
        </pc:picChg>
        <pc:picChg chg="add del mod">
          <ac:chgData name="Dekhtiar, Anton" userId="fa949144-482b-4abe-a8a0-8bb747331adc" providerId="ADAL" clId="{78B7D565-0CFA-4340-8D24-98685AD6720D}" dt="2022-10-25T08:51:50.009" v="324" actId="478"/>
          <ac:picMkLst>
            <pc:docMk/>
            <pc:sldMk cId="3256152510" sldId="258"/>
            <ac:picMk id="12" creationId="{4632C5CA-5B22-4767-9F47-21B042D6740C}"/>
          </ac:picMkLst>
        </pc:picChg>
        <pc:picChg chg="add del mod">
          <ac:chgData name="Dekhtiar, Anton" userId="fa949144-482b-4abe-a8a0-8bb747331adc" providerId="ADAL" clId="{78B7D565-0CFA-4340-8D24-98685AD6720D}" dt="2022-10-25T08:51:49.032" v="323" actId="478"/>
          <ac:picMkLst>
            <pc:docMk/>
            <pc:sldMk cId="3256152510" sldId="258"/>
            <ac:picMk id="13" creationId="{8714BB60-631C-4CF2-B6EE-CC7A50537694}"/>
          </ac:picMkLst>
        </pc:picChg>
        <pc:picChg chg="add del mod">
          <ac:chgData name="Dekhtiar, Anton" userId="fa949144-482b-4abe-a8a0-8bb747331adc" providerId="ADAL" clId="{78B7D565-0CFA-4340-8D24-98685AD6720D}" dt="2022-10-25T08:51:51.728" v="326" actId="478"/>
          <ac:picMkLst>
            <pc:docMk/>
            <pc:sldMk cId="3256152510" sldId="258"/>
            <ac:picMk id="14" creationId="{59FC6B20-A745-4E33-9198-532D070ED940}"/>
          </ac:picMkLst>
        </pc:picChg>
        <pc:picChg chg="add del mod">
          <ac:chgData name="Dekhtiar, Anton" userId="fa949144-482b-4abe-a8a0-8bb747331adc" providerId="ADAL" clId="{78B7D565-0CFA-4340-8D24-98685AD6720D}" dt="2022-10-25T08:51:52.335" v="327" actId="478"/>
          <ac:picMkLst>
            <pc:docMk/>
            <pc:sldMk cId="3256152510" sldId="258"/>
            <ac:picMk id="15" creationId="{1B2D9E8F-6171-4C07-8C60-6B3E633612B9}"/>
          </ac:picMkLst>
        </pc:picChg>
        <pc:picChg chg="add del">
          <ac:chgData name="Dekhtiar, Anton" userId="fa949144-482b-4abe-a8a0-8bb747331adc" providerId="ADAL" clId="{78B7D565-0CFA-4340-8D24-98685AD6720D}" dt="2022-10-26T09:02:44.131" v="2756"/>
          <ac:picMkLst>
            <pc:docMk/>
            <pc:sldMk cId="3256152510" sldId="258"/>
            <ac:picMk id="3074" creationId="{ECD098BA-B276-4021-80CE-F1F3C2DD2FD2}"/>
          </ac:picMkLst>
        </pc:picChg>
      </pc:sldChg>
      <pc:sldChg chg="addSp delSp modSp new mod">
        <pc:chgData name="Dekhtiar, Anton" userId="fa949144-482b-4abe-a8a0-8bb747331adc" providerId="ADAL" clId="{78B7D565-0CFA-4340-8D24-98685AD6720D}" dt="2022-10-26T09:03:12.625" v="2763"/>
        <pc:sldMkLst>
          <pc:docMk/>
          <pc:sldMk cId="2763810380" sldId="259"/>
        </pc:sldMkLst>
        <pc:spChg chg="mod">
          <ac:chgData name="Dekhtiar, Anton" userId="fa949144-482b-4abe-a8a0-8bb747331adc" providerId="ADAL" clId="{78B7D565-0CFA-4340-8D24-98685AD6720D}" dt="2022-10-26T08:19:10.392" v="1917" actId="20577"/>
          <ac:spMkLst>
            <pc:docMk/>
            <pc:sldMk cId="2763810380" sldId="259"/>
            <ac:spMk id="2" creationId="{928435F2-B4B7-4A19-AA09-25345E28080D}"/>
          </ac:spMkLst>
        </pc:spChg>
        <pc:spChg chg="mod">
          <ac:chgData name="Dekhtiar, Anton" userId="fa949144-482b-4abe-a8a0-8bb747331adc" providerId="ADAL" clId="{78B7D565-0CFA-4340-8D24-98685AD6720D}" dt="2022-10-25T19:00:20.160" v="886" actId="20577"/>
          <ac:spMkLst>
            <pc:docMk/>
            <pc:sldMk cId="2763810380" sldId="259"/>
            <ac:spMk id="3" creationId="{7F28DD33-44E9-48A7-A0F2-CBF9BEAEAFA6}"/>
          </ac:spMkLst>
        </pc:spChg>
        <pc:picChg chg="add mod">
          <ac:chgData name="Dekhtiar, Anton" userId="fa949144-482b-4abe-a8a0-8bb747331adc" providerId="ADAL" clId="{78B7D565-0CFA-4340-8D24-98685AD6720D}" dt="2022-10-25T19:02:16.367" v="888" actId="1076"/>
          <ac:picMkLst>
            <pc:docMk/>
            <pc:sldMk cId="2763810380" sldId="259"/>
            <ac:picMk id="5" creationId="{ECAE1B74-0B01-4AC7-93E1-CE35EBFF61B7}"/>
          </ac:picMkLst>
        </pc:picChg>
        <pc:picChg chg="add del mod">
          <ac:chgData name="Dekhtiar, Anton" userId="fa949144-482b-4abe-a8a0-8bb747331adc" providerId="ADAL" clId="{78B7D565-0CFA-4340-8D24-98685AD6720D}" dt="2022-10-26T08:20:48.379" v="1919" actId="21"/>
          <ac:picMkLst>
            <pc:docMk/>
            <pc:sldMk cId="2763810380" sldId="259"/>
            <ac:picMk id="7" creationId="{2D1F3A69-EC8F-4489-840E-6A2F0D8C2457}"/>
          </ac:picMkLst>
        </pc:picChg>
        <pc:picChg chg="add mod">
          <ac:chgData name="Dekhtiar, Anton" userId="fa949144-482b-4abe-a8a0-8bb747331adc" providerId="ADAL" clId="{78B7D565-0CFA-4340-8D24-98685AD6720D}" dt="2022-10-26T08:21:18.414" v="1926" actId="1076"/>
          <ac:picMkLst>
            <pc:docMk/>
            <pc:sldMk cId="2763810380" sldId="259"/>
            <ac:picMk id="9" creationId="{BA8A16C1-6284-4536-A865-CBAC1B518F3A}"/>
          </ac:picMkLst>
        </pc:picChg>
        <pc:picChg chg="add del mod">
          <ac:chgData name="Dekhtiar, Anton" userId="fa949144-482b-4abe-a8a0-8bb747331adc" providerId="ADAL" clId="{78B7D565-0CFA-4340-8D24-98685AD6720D}" dt="2022-10-26T09:03:12.625" v="2763"/>
          <ac:picMkLst>
            <pc:docMk/>
            <pc:sldMk cId="2763810380" sldId="259"/>
            <ac:picMk id="10" creationId="{5044B712-3739-438B-B1B3-4D327165DE33}"/>
          </ac:picMkLst>
        </pc:picChg>
      </pc:sldChg>
      <pc:sldChg chg="addSp modSp add mod">
        <pc:chgData name="Dekhtiar, Anton" userId="fa949144-482b-4abe-a8a0-8bb747331adc" providerId="ADAL" clId="{78B7D565-0CFA-4340-8D24-98685AD6720D}" dt="2022-10-26T08:40:06.261" v="2283" actId="6549"/>
        <pc:sldMkLst>
          <pc:docMk/>
          <pc:sldMk cId="2931907801" sldId="260"/>
        </pc:sldMkLst>
        <pc:spChg chg="mod">
          <ac:chgData name="Dekhtiar, Anton" userId="fa949144-482b-4abe-a8a0-8bb747331adc" providerId="ADAL" clId="{78B7D565-0CFA-4340-8D24-98685AD6720D}" dt="2022-10-26T08:40:06.261" v="2283" actId="6549"/>
          <ac:spMkLst>
            <pc:docMk/>
            <pc:sldMk cId="2931907801" sldId="260"/>
            <ac:spMk id="2" creationId="{928435F2-B4B7-4A19-AA09-25345E28080D}"/>
          </ac:spMkLst>
        </pc:spChg>
        <pc:spChg chg="mod">
          <ac:chgData name="Dekhtiar, Anton" userId="fa949144-482b-4abe-a8a0-8bb747331adc" providerId="ADAL" clId="{78B7D565-0CFA-4340-8D24-98685AD6720D}" dt="2022-10-26T08:38:39.480" v="2263" actId="20577"/>
          <ac:spMkLst>
            <pc:docMk/>
            <pc:sldMk cId="2931907801" sldId="260"/>
            <ac:spMk id="3" creationId="{7F28DD33-44E9-48A7-A0F2-CBF9BEAEAFA6}"/>
          </ac:spMkLst>
        </pc:spChg>
        <pc:picChg chg="add mod">
          <ac:chgData name="Dekhtiar, Anton" userId="fa949144-482b-4abe-a8a0-8bb747331adc" providerId="ADAL" clId="{78B7D565-0CFA-4340-8D24-98685AD6720D}" dt="2022-10-26T08:25:24.011" v="1955" actId="1076"/>
          <ac:picMkLst>
            <pc:docMk/>
            <pc:sldMk cId="2931907801" sldId="260"/>
            <ac:picMk id="5" creationId="{8A55D200-50AF-4FE2-A120-452C669FC156}"/>
          </ac:picMkLst>
        </pc:picChg>
        <pc:picChg chg="add mod">
          <ac:chgData name="Dekhtiar, Anton" userId="fa949144-482b-4abe-a8a0-8bb747331adc" providerId="ADAL" clId="{78B7D565-0CFA-4340-8D24-98685AD6720D}" dt="2022-10-26T08:35:58.072" v="2196" actId="1076"/>
          <ac:picMkLst>
            <pc:docMk/>
            <pc:sldMk cId="2931907801" sldId="260"/>
            <ac:picMk id="7" creationId="{2669C277-8427-4FDA-AF47-C5982742DF6D}"/>
          </ac:picMkLst>
        </pc:picChg>
        <pc:picChg chg="add mod">
          <ac:chgData name="Dekhtiar, Anton" userId="fa949144-482b-4abe-a8a0-8bb747331adc" providerId="ADAL" clId="{78B7D565-0CFA-4340-8D24-98685AD6720D}" dt="2022-10-25T19:30:05.395" v="1088" actId="1076"/>
          <ac:picMkLst>
            <pc:docMk/>
            <pc:sldMk cId="2931907801" sldId="260"/>
            <ac:picMk id="1026" creationId="{B2E2E92B-136A-4A52-948F-EB79DFCA939C}"/>
          </ac:picMkLst>
        </pc:picChg>
      </pc:sldChg>
      <pc:sldChg chg="addSp delSp modSp add mod">
        <pc:chgData name="Dekhtiar, Anton" userId="fa949144-482b-4abe-a8a0-8bb747331adc" providerId="ADAL" clId="{78B7D565-0CFA-4340-8D24-98685AD6720D}" dt="2022-10-26T08:56:17.474" v="2754" actId="20577"/>
        <pc:sldMkLst>
          <pc:docMk/>
          <pc:sldMk cId="1625370527" sldId="261"/>
        </pc:sldMkLst>
        <pc:spChg chg="mod">
          <ac:chgData name="Dekhtiar, Anton" userId="fa949144-482b-4abe-a8a0-8bb747331adc" providerId="ADAL" clId="{78B7D565-0CFA-4340-8D24-98685AD6720D}" dt="2022-10-26T08:40:14.990" v="2284" actId="20577"/>
          <ac:spMkLst>
            <pc:docMk/>
            <pc:sldMk cId="1625370527" sldId="261"/>
            <ac:spMk id="2" creationId="{928435F2-B4B7-4A19-AA09-25345E28080D}"/>
          </ac:spMkLst>
        </pc:spChg>
        <pc:spChg chg="mod">
          <ac:chgData name="Dekhtiar, Anton" userId="fa949144-482b-4abe-a8a0-8bb747331adc" providerId="ADAL" clId="{78B7D565-0CFA-4340-8D24-98685AD6720D}" dt="2022-10-26T08:56:17.474" v="2754" actId="20577"/>
          <ac:spMkLst>
            <pc:docMk/>
            <pc:sldMk cId="1625370527" sldId="261"/>
            <ac:spMk id="3" creationId="{7F28DD33-44E9-48A7-A0F2-CBF9BEAEAFA6}"/>
          </ac:spMkLst>
        </pc:spChg>
        <pc:picChg chg="del">
          <ac:chgData name="Dekhtiar, Anton" userId="fa949144-482b-4abe-a8a0-8bb747331adc" providerId="ADAL" clId="{78B7D565-0CFA-4340-8D24-98685AD6720D}" dt="2022-10-25T19:40:12.524" v="1224" actId="478"/>
          <ac:picMkLst>
            <pc:docMk/>
            <pc:sldMk cId="1625370527" sldId="261"/>
            <ac:picMk id="5" creationId="{8A55D200-50AF-4FE2-A120-452C669FC156}"/>
          </ac:picMkLst>
        </pc:picChg>
        <pc:picChg chg="add mod">
          <ac:chgData name="Dekhtiar, Anton" userId="fa949144-482b-4abe-a8a0-8bb747331adc" providerId="ADAL" clId="{78B7D565-0CFA-4340-8D24-98685AD6720D}" dt="2022-10-26T08:52:05.910" v="2423" actId="1076"/>
          <ac:picMkLst>
            <pc:docMk/>
            <pc:sldMk cId="1625370527" sldId="261"/>
            <ac:picMk id="6" creationId="{EC0A8CA1-3676-4A4E-836D-437A88C33F23}"/>
          </ac:picMkLst>
        </pc:picChg>
        <pc:picChg chg="del">
          <ac:chgData name="Dekhtiar, Anton" userId="fa949144-482b-4abe-a8a0-8bb747331adc" providerId="ADAL" clId="{78B7D565-0CFA-4340-8D24-98685AD6720D}" dt="2022-10-25T19:40:11.388" v="1223" actId="478"/>
          <ac:picMkLst>
            <pc:docMk/>
            <pc:sldMk cId="1625370527" sldId="261"/>
            <ac:picMk id="7" creationId="{2669C277-8427-4FDA-AF47-C5982742DF6D}"/>
          </ac:picMkLst>
        </pc:picChg>
        <pc:picChg chg="del">
          <ac:chgData name="Dekhtiar, Anton" userId="fa949144-482b-4abe-a8a0-8bb747331adc" providerId="ADAL" clId="{78B7D565-0CFA-4340-8D24-98685AD6720D}" dt="2022-10-25T19:39:59.017" v="1218" actId="478"/>
          <ac:picMkLst>
            <pc:docMk/>
            <pc:sldMk cId="1625370527" sldId="261"/>
            <ac:picMk id="1026" creationId="{B2E2E92B-136A-4A52-948F-EB79DFCA939C}"/>
          </ac:picMkLst>
        </pc:picChg>
        <pc:picChg chg="add mod">
          <ac:chgData name="Dekhtiar, Anton" userId="fa949144-482b-4abe-a8a0-8bb747331adc" providerId="ADAL" clId="{78B7D565-0CFA-4340-8D24-98685AD6720D}" dt="2022-10-25T19:53:33.486" v="1227" actId="14100"/>
          <ac:picMkLst>
            <pc:docMk/>
            <pc:sldMk cId="1625370527" sldId="261"/>
            <ac:picMk id="2050" creationId="{11D6AC0D-6771-4A84-A94F-C78AB4F12A94}"/>
          </ac:picMkLst>
        </pc:picChg>
      </pc:sldChg>
      <pc:sldChg chg="addSp delSp modSp add mod">
        <pc:chgData name="Dekhtiar, Anton" userId="fa949144-482b-4abe-a8a0-8bb747331adc" providerId="ADAL" clId="{78B7D565-0CFA-4340-8D24-98685AD6720D}" dt="2022-10-26T09:04:03.182" v="2777" actId="1076"/>
        <pc:sldMkLst>
          <pc:docMk/>
          <pc:sldMk cId="477856192" sldId="262"/>
        </pc:sldMkLst>
        <pc:spChg chg="mod">
          <ac:chgData name="Dekhtiar, Anton" userId="fa949144-482b-4abe-a8a0-8bb747331adc" providerId="ADAL" clId="{78B7D565-0CFA-4340-8D24-98685AD6720D}" dt="2022-10-26T08:39:33.816" v="2265" actId="20577"/>
          <ac:spMkLst>
            <pc:docMk/>
            <pc:sldMk cId="477856192" sldId="262"/>
            <ac:spMk id="2" creationId="{928435F2-B4B7-4A19-AA09-25345E28080D}"/>
          </ac:spMkLst>
        </pc:spChg>
        <pc:spChg chg="mod">
          <ac:chgData name="Dekhtiar, Anton" userId="fa949144-482b-4abe-a8a0-8bb747331adc" providerId="ADAL" clId="{78B7D565-0CFA-4340-8D24-98685AD6720D}" dt="2022-10-25T20:11:29.208" v="1647" actId="20577"/>
          <ac:spMkLst>
            <pc:docMk/>
            <pc:sldMk cId="477856192" sldId="262"/>
            <ac:spMk id="3" creationId="{7F28DD33-44E9-48A7-A0F2-CBF9BEAEAFA6}"/>
          </ac:spMkLst>
        </pc:spChg>
        <pc:picChg chg="add mod">
          <ac:chgData name="Dekhtiar, Anton" userId="fa949144-482b-4abe-a8a0-8bb747331adc" providerId="ADAL" clId="{78B7D565-0CFA-4340-8D24-98685AD6720D}" dt="2022-10-26T09:04:03.182" v="2777" actId="1076"/>
          <ac:picMkLst>
            <pc:docMk/>
            <pc:sldMk cId="477856192" sldId="262"/>
            <ac:picMk id="5" creationId="{89B78C09-BD29-4633-9686-51B7D37301DA}"/>
          </ac:picMkLst>
        </pc:picChg>
        <pc:picChg chg="del">
          <ac:chgData name="Dekhtiar, Anton" userId="fa949144-482b-4abe-a8a0-8bb747331adc" providerId="ADAL" clId="{78B7D565-0CFA-4340-8D24-98685AD6720D}" dt="2022-10-25T20:08:07.519" v="1629" actId="478"/>
          <ac:picMkLst>
            <pc:docMk/>
            <pc:sldMk cId="477856192" sldId="262"/>
            <ac:picMk id="2050" creationId="{11D6AC0D-6771-4A84-A94F-C78AB4F12A94}"/>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D3CA83-1621-4A8E-B681-398F8FBC006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192A2B0-22FE-40E9-AB03-D3B4AF3D5F82}" type="slidenum">
              <a:rPr lang="en-US" smtClean="0"/>
              <a:t>‹#›</a:t>
            </a:fld>
            <a:endParaRPr lang="en-US"/>
          </a:p>
        </p:txBody>
      </p:sp>
    </p:spTree>
    <p:extLst>
      <p:ext uri="{BB962C8B-B14F-4D97-AF65-F5344CB8AC3E}">
        <p14:creationId xmlns:p14="http://schemas.microsoft.com/office/powerpoint/2010/main" val="1951777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3CA83-1621-4A8E-B681-398F8FBC006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25720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3CA83-1621-4A8E-B681-398F8FBC006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414053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3CA83-1621-4A8E-B681-398F8FBC006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119053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D3CA83-1621-4A8E-B681-398F8FBC006B}" type="datetimeFigureOut">
              <a:rPr lang="en-US" smtClean="0"/>
              <a:t>11/7/2022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192A2B0-22FE-40E9-AB03-D3B4AF3D5F82}" type="slidenum">
              <a:rPr lang="en-US" smtClean="0"/>
              <a:t>‹#›</a:t>
            </a:fld>
            <a:endParaRPr lang="en-US"/>
          </a:p>
        </p:txBody>
      </p:sp>
    </p:spTree>
    <p:extLst>
      <p:ext uri="{BB962C8B-B14F-4D97-AF65-F5344CB8AC3E}">
        <p14:creationId xmlns:p14="http://schemas.microsoft.com/office/powerpoint/2010/main" val="207241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D3CA83-1621-4A8E-B681-398F8FBC006B}"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80732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D3CA83-1621-4A8E-B681-398F8FBC006B}"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407350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D3CA83-1621-4A8E-B681-398F8FBC006B}"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234037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3CA83-1621-4A8E-B681-398F8FBC006B}"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266382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3CA83-1621-4A8E-B681-398F8FBC006B}"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264781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3CA83-1621-4A8E-B681-398F8FBC006B}" type="datetimeFigureOut">
              <a:rPr lang="en-US" smtClean="0"/>
              <a:t>11/7/2022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192A2B0-22FE-40E9-AB03-D3B4AF3D5F82}" type="slidenum">
              <a:rPr lang="en-US" smtClean="0"/>
              <a:t>‹#›</a:t>
            </a:fld>
            <a:endParaRPr lang="en-US"/>
          </a:p>
        </p:txBody>
      </p:sp>
    </p:spTree>
    <p:extLst>
      <p:ext uri="{BB962C8B-B14F-4D97-AF65-F5344CB8AC3E}">
        <p14:creationId xmlns:p14="http://schemas.microsoft.com/office/powerpoint/2010/main" val="211083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DD3CA83-1621-4A8E-B681-398F8FBC006B}" type="datetimeFigureOut">
              <a:rPr lang="en-US" smtClean="0"/>
              <a:t>11/7/2022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192A2B0-22FE-40E9-AB03-D3B4AF3D5F82}" type="slidenum">
              <a:rPr lang="en-US" smtClean="0"/>
              <a:t>‹#›</a:t>
            </a:fld>
            <a:endParaRPr lang="en-US"/>
          </a:p>
        </p:txBody>
      </p:sp>
    </p:spTree>
    <p:extLst>
      <p:ext uri="{BB962C8B-B14F-4D97-AF65-F5344CB8AC3E}">
        <p14:creationId xmlns:p14="http://schemas.microsoft.com/office/powerpoint/2010/main" val="2005618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e.wikipedia.org/wiki/&#1488;&#1512;&#1489;&#1506;_&#1489;&#1513;&#1493;&#1512;&#149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wish.swi-prolog.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vteja/Connect-4"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5869F1-CB5B-4FFD-96FD-BC5F8AA8943D}"/>
              </a:ext>
            </a:extLst>
          </p:cNvPr>
          <p:cNvSpPr>
            <a:spLocks noGrp="1"/>
          </p:cNvSpPr>
          <p:nvPr>
            <p:ph type="subTitle" idx="1"/>
          </p:nvPr>
        </p:nvSpPr>
        <p:spPr>
          <a:xfrm>
            <a:off x="1069848" y="4389119"/>
            <a:ext cx="8550402" cy="1802131"/>
          </a:xfrm>
        </p:spPr>
        <p:txBody>
          <a:bodyPr>
            <a:normAutofit/>
          </a:bodyPr>
          <a:lstStyle/>
          <a:p>
            <a:pPr algn="r"/>
            <a:r>
              <a:rPr lang="he-IL" dirty="0">
                <a:latin typeface="Intel Clear" panose="020B0604020203020204" pitchFamily="34" charset="0"/>
                <a:ea typeface="Intel Clear" panose="020B0604020203020204" pitchFamily="34" charset="0"/>
              </a:rPr>
              <a:t>20596 –</a:t>
            </a:r>
            <a:r>
              <a:rPr lang="he-IL" dirty="0"/>
              <a:t> שפת פרולוג והביטים לבחנה מלאכותית</a:t>
            </a:r>
          </a:p>
          <a:p>
            <a:pPr algn="r"/>
            <a:r>
              <a:rPr lang="he-IL" dirty="0"/>
              <a:t>	פרוייקט גמר		</a:t>
            </a:r>
          </a:p>
          <a:p>
            <a:pPr algn="r"/>
            <a:r>
              <a:rPr lang="he-IL" dirty="0"/>
              <a:t>מגיש: אנטון דכטיאר</a:t>
            </a:r>
          </a:p>
          <a:p>
            <a:pPr algn="r"/>
            <a:r>
              <a:rPr lang="he-IL" dirty="0"/>
              <a:t>מוגש ל: רועי רחמני</a:t>
            </a:r>
            <a:endParaRPr lang="en-US" dirty="0"/>
          </a:p>
        </p:txBody>
      </p:sp>
      <p:pic>
        <p:nvPicPr>
          <p:cNvPr id="1030" name="Picture 6" descr="grrd's 4 in a Row">
            <a:extLst>
              <a:ext uri="{FF2B5EF4-FFF2-40B4-BE49-F238E27FC236}">
                <a16:creationId xmlns:a16="http://schemas.microsoft.com/office/drawing/2014/main" id="{455F06F5-3572-431C-806B-6C57BD5FD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715" y="1122363"/>
            <a:ext cx="8799007" cy="239528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08B970F8-4A10-4788-86F2-5E8FF6FB9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389119"/>
            <a:ext cx="4095750" cy="243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9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AB7F-CE60-45D2-9940-C266203B111B}"/>
              </a:ext>
            </a:extLst>
          </p:cNvPr>
          <p:cNvSpPr>
            <a:spLocks noGrp="1"/>
          </p:cNvSpPr>
          <p:nvPr>
            <p:ph type="title"/>
          </p:nvPr>
        </p:nvSpPr>
        <p:spPr/>
        <p:txBody>
          <a:bodyPr>
            <a:normAutofit/>
          </a:bodyPr>
          <a:lstStyle/>
          <a:p>
            <a:pPr algn="r"/>
            <a:r>
              <a:rPr lang="he-IL" sz="6600" dirty="0">
                <a:latin typeface="Intel Clear" panose="020B0604020203020204" pitchFamily="34" charset="0"/>
                <a:ea typeface="Intel Clear" panose="020B0604020203020204" pitchFamily="34" charset="0"/>
              </a:rPr>
              <a:t>הוראות המשחק:</a:t>
            </a:r>
            <a:endParaRPr lang="en-US" sz="66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3" name="Content Placeholder 2">
            <a:extLst>
              <a:ext uri="{FF2B5EF4-FFF2-40B4-BE49-F238E27FC236}">
                <a16:creationId xmlns:a16="http://schemas.microsoft.com/office/drawing/2014/main" id="{BE1EE8C4-C9DB-447D-BC37-4E37A7860008}"/>
              </a:ext>
            </a:extLst>
          </p:cNvPr>
          <p:cNvSpPr>
            <a:spLocks noGrp="1"/>
          </p:cNvSpPr>
          <p:nvPr>
            <p:ph idx="1"/>
          </p:nvPr>
        </p:nvSpPr>
        <p:spPr/>
        <p:txBody>
          <a:bodyPr/>
          <a:lstStyle/>
          <a:p>
            <a:pPr marL="0" indent="0" algn="r" rtl="1">
              <a:buNone/>
            </a:pPr>
            <a:r>
              <a:rPr lang="en-US" dirty="0">
                <a:hlinkClick r:id="rId2"/>
              </a:rPr>
              <a:t>Wiki</a:t>
            </a:r>
            <a:endParaRPr lang="en-US" dirty="0"/>
          </a:p>
          <a:p>
            <a:pPr algn="r" rtl="1"/>
            <a:r>
              <a:rPr lang="he-IL" dirty="0"/>
              <a:t>המשחק המיועד לשני שחקנים.</a:t>
            </a:r>
          </a:p>
          <a:p>
            <a:pPr algn="r" rtl="1"/>
            <a:r>
              <a:rPr lang="he-IL" dirty="0"/>
              <a:t>לוח המשחק </a:t>
            </a:r>
            <a:r>
              <a:rPr lang="he-IL" b="0" i="0" dirty="0">
                <a:solidFill>
                  <a:srgbClr val="202122"/>
                </a:solidFill>
                <a:effectLst/>
                <a:latin typeface="Arial" panose="020B0604020202020204" pitchFamily="34" charset="0"/>
              </a:rPr>
              <a:t>מורכב משבע עמודות ושש שורות.</a:t>
            </a:r>
            <a:endParaRPr lang="en-US" dirty="0"/>
          </a:p>
          <a:p>
            <a:pPr algn="r" rtl="1"/>
            <a:r>
              <a:rPr lang="he-IL" b="0" i="0" dirty="0">
                <a:solidFill>
                  <a:srgbClr val="202122"/>
                </a:solidFill>
                <a:effectLst/>
                <a:latin typeface="Arial" panose="020B0604020202020204" pitchFamily="34" charset="0"/>
              </a:rPr>
              <a:t>לכל שחקן אסימונים בצבע </a:t>
            </a:r>
            <a:r>
              <a:rPr lang="he-IL" dirty="0">
                <a:solidFill>
                  <a:srgbClr val="202122"/>
                </a:solidFill>
                <a:latin typeface="Arial" panose="020B0604020202020204" pitchFamily="34" charset="0"/>
              </a:rPr>
              <a:t>שונה.</a:t>
            </a:r>
            <a:r>
              <a:rPr lang="he-IL" b="0" i="0" dirty="0">
                <a:solidFill>
                  <a:srgbClr val="202122"/>
                </a:solidFill>
                <a:effectLst/>
                <a:latin typeface="Arial" panose="020B0604020202020204" pitchFamily="34" charset="0"/>
              </a:rPr>
              <a:t> </a:t>
            </a:r>
          </a:p>
          <a:p>
            <a:pPr algn="r" rtl="1"/>
            <a:r>
              <a:rPr lang="he-IL" dirty="0">
                <a:solidFill>
                  <a:srgbClr val="202122"/>
                </a:solidFill>
                <a:latin typeface="Arial" panose="020B0604020202020204" pitchFamily="34" charset="0"/>
              </a:rPr>
              <a:t>בתחילת המשחק השחקן האנושי מתבקש לבחור את רמת קושי המשחק (הגבלת עומק החיפוש).</a:t>
            </a:r>
            <a:endParaRPr lang="he-IL" b="0" i="0" dirty="0">
              <a:solidFill>
                <a:srgbClr val="202122"/>
              </a:solidFill>
              <a:effectLst/>
              <a:latin typeface="Arial" panose="020B0604020202020204" pitchFamily="34" charset="0"/>
            </a:endParaRPr>
          </a:p>
          <a:p>
            <a:pPr algn="r" rtl="1"/>
            <a:r>
              <a:rPr lang="he-IL" b="0" i="0" dirty="0">
                <a:solidFill>
                  <a:srgbClr val="202122"/>
                </a:solidFill>
                <a:effectLst/>
                <a:latin typeface="Arial" panose="020B0604020202020204" pitchFamily="34" charset="0"/>
              </a:rPr>
              <a:t>כל שחקן בתורו בוחר עמודה בלוח אליה הוא מפיל אסימון.</a:t>
            </a:r>
          </a:p>
          <a:p>
            <a:pPr algn="r" rtl="1"/>
            <a:r>
              <a:rPr lang="he-IL" dirty="0"/>
              <a:t>מטרת המשחק היא ליצור צירוף של ארבעה אסימונים, כאשר האפשרויות הן:</a:t>
            </a:r>
          </a:p>
          <a:p>
            <a:pPr marL="0" indent="0" algn="r" rtl="1">
              <a:buNone/>
            </a:pPr>
            <a:r>
              <a:rPr lang="he-IL" dirty="0"/>
              <a:t>מאונך, מאוזן או באלכסון. השחקן הראשון שמצליח ליצור רביעייה, מנצח.</a:t>
            </a:r>
            <a:endParaRPr lang="en-US" dirty="0"/>
          </a:p>
        </p:txBody>
      </p:sp>
      <p:pic>
        <p:nvPicPr>
          <p:cNvPr id="2056" name="Picture 8" descr="free o-e four in a row game">
            <a:extLst>
              <a:ext uri="{FF2B5EF4-FFF2-40B4-BE49-F238E27FC236}">
                <a16:creationId xmlns:a16="http://schemas.microsoft.com/office/drawing/2014/main" id="{845DFC91-F6F7-4911-B2BC-01DCCD8C5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01" y="234167"/>
            <a:ext cx="2712369" cy="339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2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09FC-B895-489D-8844-05A2612841DE}"/>
              </a:ext>
            </a:extLst>
          </p:cNvPr>
          <p:cNvSpPr>
            <a:spLocks noGrp="1"/>
          </p:cNvSpPr>
          <p:nvPr>
            <p:ph type="title"/>
          </p:nvPr>
        </p:nvSpPr>
        <p:spPr/>
        <p:txBody>
          <a:bodyPr>
            <a:normAutofit/>
          </a:bodyPr>
          <a:lstStyle/>
          <a:p>
            <a:pPr algn="r"/>
            <a:r>
              <a:rPr lang="he-IL" dirty="0"/>
              <a:t>התקנת המשחק</a:t>
            </a:r>
            <a:endParaRPr lang="en-US" dirty="0"/>
          </a:p>
        </p:txBody>
      </p:sp>
      <p:sp>
        <p:nvSpPr>
          <p:cNvPr id="3" name="Content Placeholder 2">
            <a:extLst>
              <a:ext uri="{FF2B5EF4-FFF2-40B4-BE49-F238E27FC236}">
                <a16:creationId xmlns:a16="http://schemas.microsoft.com/office/drawing/2014/main" id="{AA03E135-A397-4FDC-8657-ADFB653DA25C}"/>
              </a:ext>
            </a:extLst>
          </p:cNvPr>
          <p:cNvSpPr>
            <a:spLocks noGrp="1"/>
          </p:cNvSpPr>
          <p:nvPr>
            <p:ph idx="1"/>
          </p:nvPr>
        </p:nvSpPr>
        <p:spPr/>
        <p:txBody>
          <a:bodyPr/>
          <a:lstStyle/>
          <a:p>
            <a:pPr algn="r" rtl="1"/>
            <a:r>
              <a:rPr lang="he-IL" dirty="0"/>
              <a:t>להתקין </a:t>
            </a:r>
            <a:r>
              <a:rPr lang="en-US" dirty="0" err="1"/>
              <a:t>Swi</a:t>
            </a:r>
            <a:r>
              <a:rPr lang="en-US" dirty="0"/>
              <a:t>-Prolog </a:t>
            </a:r>
          </a:p>
          <a:p>
            <a:pPr algn="r" rtl="1"/>
            <a:r>
              <a:rPr lang="he-IL" dirty="0">
                <a:solidFill>
                  <a:srgbClr val="202122"/>
                </a:solidFill>
                <a:latin typeface="Arial" panose="020B0604020202020204" pitchFamily="34" charset="0"/>
              </a:rPr>
              <a:t>ניתן להשתמש גם ב </a:t>
            </a:r>
            <a:r>
              <a:rPr lang="en-US" dirty="0">
                <a:solidFill>
                  <a:srgbClr val="202122"/>
                </a:solidFill>
                <a:latin typeface="Arial" panose="020B0604020202020204" pitchFamily="34" charset="0"/>
                <a:hlinkClick r:id="rId2"/>
              </a:rPr>
              <a:t>SWISH</a:t>
            </a:r>
            <a:r>
              <a:rPr lang="he-IL" dirty="0">
                <a:solidFill>
                  <a:srgbClr val="202122"/>
                </a:solidFill>
                <a:latin typeface="Arial" panose="020B0604020202020204" pitchFamily="34" charset="0"/>
              </a:rPr>
              <a:t> </a:t>
            </a:r>
            <a:r>
              <a:rPr lang="en-US" dirty="0">
                <a:solidFill>
                  <a:srgbClr val="202122"/>
                </a:solidFill>
                <a:latin typeface="Arial" panose="020B0604020202020204" pitchFamily="34" charset="0"/>
              </a:rPr>
              <a:t> </a:t>
            </a:r>
            <a:endParaRPr lang="en-US" b="0" i="0" dirty="0">
              <a:solidFill>
                <a:srgbClr val="202122"/>
              </a:solidFill>
              <a:effectLst/>
              <a:latin typeface="Arial" panose="020B0604020202020204" pitchFamily="34" charset="0"/>
            </a:endParaRPr>
          </a:p>
        </p:txBody>
      </p:sp>
      <p:sp>
        <p:nvSpPr>
          <p:cNvPr id="4" name="Title 1">
            <a:extLst>
              <a:ext uri="{FF2B5EF4-FFF2-40B4-BE49-F238E27FC236}">
                <a16:creationId xmlns:a16="http://schemas.microsoft.com/office/drawing/2014/main" id="{DF157EA6-4887-448D-A60B-1DAC0A27D599}"/>
              </a:ext>
            </a:extLst>
          </p:cNvPr>
          <p:cNvSpPr txBox="1">
            <a:spLocks/>
          </p:cNvSpPr>
          <p:nvPr/>
        </p:nvSpPr>
        <p:spPr>
          <a:xfrm>
            <a:off x="1069848" y="484632"/>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5" name="Content Placeholder 2">
            <a:extLst>
              <a:ext uri="{FF2B5EF4-FFF2-40B4-BE49-F238E27FC236}">
                <a16:creationId xmlns:a16="http://schemas.microsoft.com/office/drawing/2014/main" id="{3C2FFB72-1235-4008-9600-0A23D43B58F9}"/>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Picture 6" descr="A picture containing icon&#10;&#10;Description automatically generated">
            <a:extLst>
              <a:ext uri="{FF2B5EF4-FFF2-40B4-BE49-F238E27FC236}">
                <a16:creationId xmlns:a16="http://schemas.microsoft.com/office/drawing/2014/main" id="{A876BF40-6C8D-4E24-AC55-28D5CC1F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79505">
            <a:off x="525508" y="1104899"/>
            <a:ext cx="4798967" cy="3068299"/>
          </a:xfrm>
          <a:prstGeom prst="rect">
            <a:avLst/>
          </a:prstGeom>
        </p:spPr>
      </p:pic>
    </p:spTree>
    <p:extLst>
      <p:ext uri="{BB962C8B-B14F-4D97-AF65-F5344CB8AC3E}">
        <p14:creationId xmlns:p14="http://schemas.microsoft.com/office/powerpoint/2010/main" val="325615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5F2-B4B7-4A19-AA09-25345E28080D}"/>
              </a:ext>
            </a:extLst>
          </p:cNvPr>
          <p:cNvSpPr>
            <a:spLocks noGrp="1"/>
          </p:cNvSpPr>
          <p:nvPr>
            <p:ph type="title"/>
          </p:nvPr>
        </p:nvSpPr>
        <p:spPr/>
        <p:txBody>
          <a:bodyPr/>
          <a:lstStyle/>
          <a:p>
            <a:pPr algn="r"/>
            <a:r>
              <a:rPr lang="he-IL" dirty="0"/>
              <a:t>בניית לוח המשחק וסיווג צבעי האסימונים</a:t>
            </a:r>
            <a:endParaRPr lang="en-US" dirty="0"/>
          </a:p>
        </p:txBody>
      </p:sp>
      <p:sp>
        <p:nvSpPr>
          <p:cNvPr id="3" name="Content Placeholder 2">
            <a:extLst>
              <a:ext uri="{FF2B5EF4-FFF2-40B4-BE49-F238E27FC236}">
                <a16:creationId xmlns:a16="http://schemas.microsoft.com/office/drawing/2014/main" id="{7F28DD33-44E9-48A7-A0F2-CBF9BEAEAFA6}"/>
              </a:ext>
            </a:extLst>
          </p:cNvPr>
          <p:cNvSpPr>
            <a:spLocks noGrp="1"/>
          </p:cNvSpPr>
          <p:nvPr>
            <p:ph idx="1"/>
          </p:nvPr>
        </p:nvSpPr>
        <p:spPr/>
        <p:txBody>
          <a:bodyPr/>
          <a:lstStyle/>
          <a:p>
            <a:pPr marL="0" indent="0" algn="r" rtl="1">
              <a:buNone/>
            </a:pPr>
            <a:endParaRPr lang="en-US" dirty="0"/>
          </a:p>
          <a:p>
            <a:pPr algn="r" rtl="1"/>
            <a:endParaRPr lang="en-US" dirty="0"/>
          </a:p>
          <a:p>
            <a:pPr algn="r" rtl="1"/>
            <a:endParaRPr lang="en-US" dirty="0"/>
          </a:p>
        </p:txBody>
      </p:sp>
      <p:pic>
        <p:nvPicPr>
          <p:cNvPr id="5" name="Picture 4">
            <a:extLst>
              <a:ext uri="{FF2B5EF4-FFF2-40B4-BE49-F238E27FC236}">
                <a16:creationId xmlns:a16="http://schemas.microsoft.com/office/drawing/2014/main" id="{ECAE1B74-0B01-4AC7-93E1-CE35EBFF61B7}"/>
              </a:ext>
            </a:extLst>
          </p:cNvPr>
          <p:cNvPicPr>
            <a:picLocks noChangeAspect="1"/>
          </p:cNvPicPr>
          <p:nvPr/>
        </p:nvPicPr>
        <p:blipFill>
          <a:blip r:embed="rId2"/>
          <a:stretch>
            <a:fillRect/>
          </a:stretch>
        </p:blipFill>
        <p:spPr>
          <a:xfrm>
            <a:off x="0" y="2835212"/>
            <a:ext cx="5667375" cy="3857625"/>
          </a:xfrm>
          <a:prstGeom prst="rect">
            <a:avLst/>
          </a:prstGeom>
        </p:spPr>
      </p:pic>
      <p:pic>
        <p:nvPicPr>
          <p:cNvPr id="9" name="Picture 8">
            <a:extLst>
              <a:ext uri="{FF2B5EF4-FFF2-40B4-BE49-F238E27FC236}">
                <a16:creationId xmlns:a16="http://schemas.microsoft.com/office/drawing/2014/main" id="{BA8A16C1-6284-4536-A865-CBAC1B518F3A}"/>
              </a:ext>
            </a:extLst>
          </p:cNvPr>
          <p:cNvPicPr>
            <a:picLocks noChangeAspect="1"/>
          </p:cNvPicPr>
          <p:nvPr/>
        </p:nvPicPr>
        <p:blipFill>
          <a:blip r:embed="rId3"/>
          <a:stretch>
            <a:fillRect/>
          </a:stretch>
        </p:blipFill>
        <p:spPr>
          <a:xfrm>
            <a:off x="5438775" y="2668524"/>
            <a:ext cx="6685416" cy="2956560"/>
          </a:xfrm>
          <a:prstGeom prst="rect">
            <a:avLst/>
          </a:prstGeom>
        </p:spPr>
      </p:pic>
    </p:spTree>
    <p:extLst>
      <p:ext uri="{BB962C8B-B14F-4D97-AF65-F5344CB8AC3E}">
        <p14:creationId xmlns:p14="http://schemas.microsoft.com/office/powerpoint/2010/main" val="276381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5F2-B4B7-4A19-AA09-25345E28080D}"/>
              </a:ext>
            </a:extLst>
          </p:cNvPr>
          <p:cNvSpPr>
            <a:spLocks noGrp="1"/>
          </p:cNvSpPr>
          <p:nvPr>
            <p:ph type="title"/>
          </p:nvPr>
        </p:nvSpPr>
        <p:spPr/>
        <p:txBody>
          <a:bodyPr/>
          <a:lstStyle/>
          <a:p>
            <a:pPr algn="r"/>
            <a:r>
              <a:rPr lang="he-IL" dirty="0"/>
              <a:t>מבנה נתונים</a:t>
            </a:r>
            <a:endParaRPr lang="en-US" dirty="0"/>
          </a:p>
        </p:txBody>
      </p:sp>
      <p:sp>
        <p:nvSpPr>
          <p:cNvPr id="3" name="Content Placeholder 2">
            <a:extLst>
              <a:ext uri="{FF2B5EF4-FFF2-40B4-BE49-F238E27FC236}">
                <a16:creationId xmlns:a16="http://schemas.microsoft.com/office/drawing/2014/main" id="{7F28DD33-44E9-48A7-A0F2-CBF9BEAEAFA6}"/>
              </a:ext>
            </a:extLst>
          </p:cNvPr>
          <p:cNvSpPr>
            <a:spLocks noGrp="1"/>
          </p:cNvSpPr>
          <p:nvPr>
            <p:ph idx="1"/>
          </p:nvPr>
        </p:nvSpPr>
        <p:spPr/>
        <p:txBody>
          <a:bodyPr>
            <a:normAutofit/>
          </a:bodyPr>
          <a:lstStyle/>
          <a:p>
            <a:pPr algn="r" rtl="1"/>
            <a:r>
              <a:rPr lang="he-IL" dirty="0">
                <a:effectLst/>
                <a:latin typeface="Calibri" panose="020F0502020204030204" pitchFamily="34" charset="0"/>
                <a:ea typeface="Calibri" panose="020F0502020204030204" pitchFamily="34" charset="0"/>
              </a:rPr>
              <a:t>מבנה הנתונים המרכזי הוא לוח המשחק המוגדר כרשימה של התאים שעל הלוח</a:t>
            </a:r>
          </a:p>
          <a:p>
            <a:pPr algn="r" rtl="1"/>
            <a:r>
              <a:rPr lang="en-US" dirty="0">
                <a:effectLst/>
                <a:latin typeface="Calibri" panose="020F0502020204030204" pitchFamily="34" charset="0"/>
                <a:ea typeface="Calibri" panose="020F0502020204030204" pitchFamily="34" charset="0"/>
              </a:rPr>
              <a:t>%Column-Row-State</a:t>
            </a:r>
            <a:endParaRPr lang="he-IL" dirty="0">
              <a:effectLst/>
              <a:latin typeface="Calibri" panose="020F0502020204030204" pitchFamily="34" charset="0"/>
              <a:ea typeface="Calibri" panose="020F0502020204030204" pitchFamily="34" charset="0"/>
            </a:endParaRPr>
          </a:p>
          <a:p>
            <a:pPr algn="r" rtl="1"/>
            <a:endParaRPr lang="he-IL" dirty="0">
              <a:effectLst/>
              <a:latin typeface="Calibri" panose="020F0502020204030204" pitchFamily="34" charset="0"/>
              <a:ea typeface="Calibri" panose="020F0502020204030204" pitchFamily="34" charset="0"/>
            </a:endParaRPr>
          </a:p>
          <a:p>
            <a:pPr algn="r" rtl="1"/>
            <a:endParaRPr lang="ru-RU" dirty="0"/>
          </a:p>
        </p:txBody>
      </p:sp>
      <p:pic>
        <p:nvPicPr>
          <p:cNvPr id="5" name="Picture 4">
            <a:extLst>
              <a:ext uri="{FF2B5EF4-FFF2-40B4-BE49-F238E27FC236}">
                <a16:creationId xmlns:a16="http://schemas.microsoft.com/office/drawing/2014/main" id="{89B78C09-BD29-4633-9686-51B7D37301DA}"/>
              </a:ext>
            </a:extLst>
          </p:cNvPr>
          <p:cNvPicPr>
            <a:picLocks noChangeAspect="1"/>
          </p:cNvPicPr>
          <p:nvPr/>
        </p:nvPicPr>
        <p:blipFill>
          <a:blip r:embed="rId2"/>
          <a:stretch>
            <a:fillRect/>
          </a:stretch>
        </p:blipFill>
        <p:spPr>
          <a:xfrm>
            <a:off x="1063752" y="2613204"/>
            <a:ext cx="7346823" cy="3920946"/>
          </a:xfrm>
          <a:prstGeom prst="rect">
            <a:avLst/>
          </a:prstGeom>
        </p:spPr>
      </p:pic>
    </p:spTree>
    <p:extLst>
      <p:ext uri="{BB962C8B-B14F-4D97-AF65-F5344CB8AC3E}">
        <p14:creationId xmlns:p14="http://schemas.microsoft.com/office/powerpoint/2010/main" val="47785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5F2-B4B7-4A19-AA09-25345E28080D}"/>
              </a:ext>
            </a:extLst>
          </p:cNvPr>
          <p:cNvSpPr>
            <a:spLocks noGrp="1"/>
          </p:cNvSpPr>
          <p:nvPr>
            <p:ph type="title"/>
          </p:nvPr>
        </p:nvSpPr>
        <p:spPr/>
        <p:txBody>
          <a:bodyPr/>
          <a:lstStyle/>
          <a:p>
            <a:pPr algn="r"/>
            <a:r>
              <a:rPr lang="he-IL" dirty="0"/>
              <a:t>אלגוריתם אלפא-ביתא</a:t>
            </a:r>
            <a:endParaRPr lang="en-US" dirty="0"/>
          </a:p>
        </p:txBody>
      </p:sp>
      <p:sp>
        <p:nvSpPr>
          <p:cNvPr id="3" name="Content Placeholder 2">
            <a:extLst>
              <a:ext uri="{FF2B5EF4-FFF2-40B4-BE49-F238E27FC236}">
                <a16:creationId xmlns:a16="http://schemas.microsoft.com/office/drawing/2014/main" id="{7F28DD33-44E9-48A7-A0F2-CBF9BEAEAFA6}"/>
              </a:ext>
            </a:extLst>
          </p:cNvPr>
          <p:cNvSpPr>
            <a:spLocks noGrp="1"/>
          </p:cNvSpPr>
          <p:nvPr>
            <p:ph idx="1"/>
          </p:nvPr>
        </p:nvSpPr>
        <p:spPr/>
        <p:txBody>
          <a:bodyPr>
            <a:normAutofit lnSpcReduction="10000"/>
          </a:bodyPr>
          <a:lstStyle/>
          <a:p>
            <a:pPr algn="r" rtl="1"/>
            <a:r>
              <a:rPr lang="he-IL" dirty="0"/>
              <a:t>מכיוון שהעץ רחב מאוד ויתכנו ענפים אינסופיים, נדרש להגביל את עומק החיפוש.</a:t>
            </a:r>
            <a:endParaRPr lang="en-US" dirty="0"/>
          </a:p>
          <a:p>
            <a:pPr algn="r" rtl="1"/>
            <a:r>
              <a:rPr lang="he-IL" dirty="0"/>
              <a:t>השחקן הצהוב (המחשב) מוגדר כ- </a:t>
            </a:r>
            <a:r>
              <a:rPr lang="en-US" dirty="0"/>
              <a:t>MAX</a:t>
            </a:r>
            <a:r>
              <a:rPr lang="he-IL" dirty="0"/>
              <a:t> והשחקן האדום (שחקן אנושי) מוגדר כ- </a:t>
            </a:r>
            <a:r>
              <a:rPr lang="en-US" dirty="0"/>
              <a:t>MIN</a:t>
            </a:r>
            <a:r>
              <a:rPr lang="he-IL" dirty="0"/>
              <a:t>.</a:t>
            </a:r>
          </a:p>
          <a:p>
            <a:pPr algn="r" rtl="1"/>
            <a:r>
              <a:rPr lang="he-IL" dirty="0"/>
              <a:t>הוספתי פרמטרים נוספים לאלגוריתם המקורי</a:t>
            </a:r>
            <a:r>
              <a:rPr lang="en-US" dirty="0"/>
              <a:t> </a:t>
            </a:r>
            <a:r>
              <a:rPr lang="he-IL" dirty="0"/>
              <a:t>מהספר:</a:t>
            </a:r>
          </a:p>
          <a:p>
            <a:pPr algn="r" rtl="1"/>
            <a:endParaRPr lang="he-IL" dirty="0"/>
          </a:p>
          <a:p>
            <a:pPr algn="r" rtl="1"/>
            <a:r>
              <a:rPr lang="he-IL" dirty="0"/>
              <a:t>המשתנים </a:t>
            </a:r>
            <a:r>
              <a:rPr lang="en-US" dirty="0"/>
              <a:t> Player</a:t>
            </a:r>
            <a:r>
              <a:rPr lang="he-IL" dirty="0"/>
              <a:t> ו-</a:t>
            </a:r>
            <a:r>
              <a:rPr lang="en-US" dirty="0"/>
              <a:t>Board</a:t>
            </a:r>
            <a:r>
              <a:rPr lang="he-IL" dirty="0"/>
              <a:t> מייצגים את </a:t>
            </a:r>
            <a:r>
              <a:rPr lang="en-US" dirty="0"/>
              <a:t>Pos</a:t>
            </a:r>
            <a:r>
              <a:rPr lang="he-IL" dirty="0"/>
              <a:t> באלגוריתם המקורי.</a:t>
            </a:r>
          </a:p>
          <a:p>
            <a:pPr algn="r" rtl="1"/>
            <a:r>
              <a:rPr lang="he-IL" dirty="0"/>
              <a:t>המשתנים </a:t>
            </a:r>
            <a:r>
              <a:rPr lang="en-US" dirty="0" err="1"/>
              <a:t>MaxDepth</a:t>
            </a:r>
            <a:r>
              <a:rPr lang="he-IL" dirty="0"/>
              <a:t> ו-</a:t>
            </a:r>
            <a:r>
              <a:rPr lang="en-US" dirty="0"/>
              <a:t> Depth</a:t>
            </a:r>
            <a:r>
              <a:rPr lang="he-IL" dirty="0"/>
              <a:t>מאפשרים מימוש של עומק החישוב.</a:t>
            </a:r>
          </a:p>
          <a:p>
            <a:pPr algn="r" rtl="1"/>
            <a:r>
              <a:rPr lang="he-IL" dirty="0"/>
              <a:t>כאשר מגעים לעומק הנדרש (רמת הקושי אשר נבחרה בתחילת המשחק), יש שימוש בפונקציה היוריסטית, על מנת לשערך את המצבים במשחק :</a:t>
            </a:r>
          </a:p>
          <a:p>
            <a:pPr algn="r" rtl="1"/>
            <a:endParaRPr lang="he-IL" dirty="0"/>
          </a:p>
          <a:p>
            <a:pPr algn="r" rtl="1"/>
            <a:r>
              <a:rPr lang="he-IL" dirty="0"/>
              <a:t>בשונה מהאלגוריתם בספר, האלגוריתם בפרויקט יודע להחליף את זהות השחקן עבור כל רמת חיפוש.</a:t>
            </a:r>
            <a:endParaRPr lang="ru-RU" dirty="0"/>
          </a:p>
          <a:p>
            <a:pPr algn="r" rtl="1"/>
            <a:endParaRPr lang="en-US" dirty="0"/>
          </a:p>
        </p:txBody>
      </p:sp>
      <p:pic>
        <p:nvPicPr>
          <p:cNvPr id="5" name="Picture 4">
            <a:extLst>
              <a:ext uri="{FF2B5EF4-FFF2-40B4-BE49-F238E27FC236}">
                <a16:creationId xmlns:a16="http://schemas.microsoft.com/office/drawing/2014/main" id="{8A55D200-50AF-4FE2-A120-452C669FC156}"/>
              </a:ext>
            </a:extLst>
          </p:cNvPr>
          <p:cNvPicPr>
            <a:picLocks noChangeAspect="1"/>
          </p:cNvPicPr>
          <p:nvPr/>
        </p:nvPicPr>
        <p:blipFill>
          <a:blip r:embed="rId2"/>
          <a:stretch>
            <a:fillRect/>
          </a:stretch>
        </p:blipFill>
        <p:spPr>
          <a:xfrm>
            <a:off x="4130802" y="3447575"/>
            <a:ext cx="6991350" cy="209550"/>
          </a:xfrm>
          <a:prstGeom prst="rect">
            <a:avLst/>
          </a:prstGeom>
        </p:spPr>
      </p:pic>
      <p:pic>
        <p:nvPicPr>
          <p:cNvPr id="1026" name="Picture 2" descr="Creating the (nearly) perfect connect-four bot with limited move time and  file size | by Gilles Vandewiele | Towards Data Science">
            <a:extLst>
              <a:ext uri="{FF2B5EF4-FFF2-40B4-BE49-F238E27FC236}">
                <a16:creationId xmlns:a16="http://schemas.microsoft.com/office/drawing/2014/main" id="{B2E2E92B-136A-4A52-948F-EB79DFCA9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17" y="238056"/>
            <a:ext cx="3083783" cy="22368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669C277-8427-4FDA-AF47-C5982742DF6D}"/>
              </a:ext>
            </a:extLst>
          </p:cNvPr>
          <p:cNvPicPr>
            <a:picLocks noChangeAspect="1"/>
          </p:cNvPicPr>
          <p:nvPr/>
        </p:nvPicPr>
        <p:blipFill>
          <a:blip r:embed="rId4"/>
          <a:stretch>
            <a:fillRect/>
          </a:stretch>
        </p:blipFill>
        <p:spPr>
          <a:xfrm>
            <a:off x="1154969" y="4809229"/>
            <a:ext cx="6233383" cy="628156"/>
          </a:xfrm>
          <a:prstGeom prst="rect">
            <a:avLst/>
          </a:prstGeom>
        </p:spPr>
      </p:pic>
    </p:spTree>
    <p:extLst>
      <p:ext uri="{BB962C8B-B14F-4D97-AF65-F5344CB8AC3E}">
        <p14:creationId xmlns:p14="http://schemas.microsoft.com/office/powerpoint/2010/main" val="293190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35F2-B4B7-4A19-AA09-25345E28080D}"/>
              </a:ext>
            </a:extLst>
          </p:cNvPr>
          <p:cNvSpPr>
            <a:spLocks noGrp="1"/>
          </p:cNvSpPr>
          <p:nvPr>
            <p:ph type="title"/>
          </p:nvPr>
        </p:nvSpPr>
        <p:spPr/>
        <p:txBody>
          <a:bodyPr/>
          <a:lstStyle/>
          <a:p>
            <a:pPr algn="r"/>
            <a:r>
              <a:rPr lang="he-IL" dirty="0"/>
              <a:t>היוריסטיקה</a:t>
            </a:r>
            <a:endParaRPr lang="en-US" dirty="0"/>
          </a:p>
        </p:txBody>
      </p:sp>
      <p:sp>
        <p:nvSpPr>
          <p:cNvPr id="3" name="Content Placeholder 2">
            <a:extLst>
              <a:ext uri="{FF2B5EF4-FFF2-40B4-BE49-F238E27FC236}">
                <a16:creationId xmlns:a16="http://schemas.microsoft.com/office/drawing/2014/main" id="{7F28DD33-44E9-48A7-A0F2-CBF9BEAEAFA6}"/>
              </a:ext>
            </a:extLst>
          </p:cNvPr>
          <p:cNvSpPr>
            <a:spLocks noGrp="1"/>
          </p:cNvSpPr>
          <p:nvPr>
            <p:ph idx="1"/>
          </p:nvPr>
        </p:nvSpPr>
        <p:spPr/>
        <p:txBody>
          <a:bodyPr>
            <a:normAutofit fontScale="85000" lnSpcReduction="20000"/>
          </a:bodyPr>
          <a:lstStyle/>
          <a:p>
            <a:pPr algn="r" rtl="1"/>
            <a:r>
              <a:rPr lang="he-IL" dirty="0"/>
              <a:t>הפונקציה ההיוריסטית פרופורציונלית למשקל של מספר הרבעיות בשורה/עמודה/אלכסון. הערך מתווסף עבור כל שורה, עמודה ואלכסון. </a:t>
            </a:r>
          </a:p>
          <a:p>
            <a:pPr algn="r" rtl="1"/>
            <a:r>
              <a:rPr lang="he-IL" dirty="0"/>
              <a:t>עבור שני אסימונים צמודים בעלי צבע זהה ושני תאים פנוים ברבעיה, המשקל המתקבל שווה 1.</a:t>
            </a:r>
          </a:p>
          <a:p>
            <a:pPr algn="r" rtl="1"/>
            <a:r>
              <a:rPr lang="he-IL" dirty="0"/>
              <a:t>עבור שלושה אסימונים צמודים בעלי צבע זהה ותא אחד פנוי ברבעיה, המשקל המתקבל שווה 2.</a:t>
            </a:r>
          </a:p>
          <a:p>
            <a:pPr algn="r" rtl="1"/>
            <a:r>
              <a:rPr lang="he-IL" dirty="0"/>
              <a:t>עבור ארבעה אסימונים צמודים בעלי צבע זהה ברביעיה, המשקל המתקבל שווה 3000.</a:t>
            </a:r>
          </a:p>
          <a:p>
            <a:pPr algn="r" rtl="1"/>
            <a:r>
              <a:rPr lang="he-IL" dirty="0"/>
              <a:t>הפונקציה ההיוריסטית נותנת ערך גבוה מאוד (כמו 3000) ל-4 אסימונים  ברציפות בשורה/עמודה/אלכסון.</a:t>
            </a:r>
            <a:endParaRPr lang="en-US" dirty="0"/>
          </a:p>
          <a:p>
            <a:pPr algn="r" rtl="1"/>
            <a:r>
              <a:rPr lang="he-IL" dirty="0"/>
              <a:t>החיסור בין הערכים שחושבו בפונקציה ההיוריסטית נחוץ על-מנת לחשב את הפער בין האפשרות הטובה ביותר של המחשב לנצח לבין האפשרות הגרועה ביותר של השחקן האנשוי לנצח. ככל שפער הנקודות גדול יותר, כך המחשב יכול לחזות את הצעד הבא הטוב ביותר עבורו.</a:t>
            </a:r>
          </a:p>
          <a:p>
            <a:pPr algn="r" rtl="1"/>
            <a:endParaRPr lang="he-IL" dirty="0"/>
          </a:p>
          <a:p>
            <a:pPr algn="r" rtl="1"/>
            <a:endParaRPr lang="he-IL" dirty="0"/>
          </a:p>
          <a:p>
            <a:pPr algn="r" rtl="1"/>
            <a:endParaRPr lang="ru-RU" dirty="0"/>
          </a:p>
          <a:p>
            <a:pPr algn="r" rtl="1"/>
            <a:r>
              <a:rPr lang="he-IL" dirty="0"/>
              <a:t>נעזרתי ב: </a:t>
            </a:r>
            <a:r>
              <a:rPr lang="he-IL" dirty="0">
                <a:hlinkClick r:id="rId2"/>
              </a:rPr>
              <a:t>פונקציה היוריסטית</a:t>
            </a:r>
            <a:endParaRPr lang="en-US" dirty="0"/>
          </a:p>
        </p:txBody>
      </p:sp>
      <p:pic>
        <p:nvPicPr>
          <p:cNvPr id="2050" name="Picture 2" descr="Connect 4 Algorithm — Connect Four Robot documentation">
            <a:extLst>
              <a:ext uri="{FF2B5EF4-FFF2-40B4-BE49-F238E27FC236}">
                <a16:creationId xmlns:a16="http://schemas.microsoft.com/office/drawing/2014/main" id="{11D6AC0D-6771-4A84-A94F-C78AB4F12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018"/>
            <a:ext cx="2836985" cy="20192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C0A8CA1-3676-4A4E-836D-437A88C33F23}"/>
              </a:ext>
            </a:extLst>
          </p:cNvPr>
          <p:cNvPicPr>
            <a:picLocks noChangeAspect="1"/>
          </p:cNvPicPr>
          <p:nvPr/>
        </p:nvPicPr>
        <p:blipFill>
          <a:blip r:embed="rId4"/>
          <a:stretch>
            <a:fillRect/>
          </a:stretch>
        </p:blipFill>
        <p:spPr>
          <a:xfrm>
            <a:off x="2909887" y="172018"/>
            <a:ext cx="4538663" cy="1696397"/>
          </a:xfrm>
          <a:prstGeom prst="rect">
            <a:avLst/>
          </a:prstGeom>
        </p:spPr>
      </p:pic>
    </p:spTree>
    <p:extLst>
      <p:ext uri="{BB962C8B-B14F-4D97-AF65-F5344CB8AC3E}">
        <p14:creationId xmlns:p14="http://schemas.microsoft.com/office/powerpoint/2010/main" val="1625370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1068</TotalTime>
  <Words>368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vt:lpstr>
      <vt:lpstr>Intel Clear</vt:lpstr>
      <vt:lpstr>Rockwell</vt:lpstr>
      <vt:lpstr>Rockwell Condensed</vt:lpstr>
      <vt:lpstr>Wingdings</vt:lpstr>
      <vt:lpstr>Wood Type</vt:lpstr>
      <vt:lpstr>PowerPoint Presentation</vt:lpstr>
      <vt:lpstr>הוראות המשחק:</vt:lpstr>
      <vt:lpstr>התקנת המשחק</vt:lpstr>
      <vt:lpstr>בניית לוח המשחק וסיווג צבעי האסימונים</vt:lpstr>
      <vt:lpstr>מבנה נתונים</vt:lpstr>
      <vt:lpstr>אלגוריתם אלפא-ביתא</vt:lpstr>
      <vt:lpstr>היוריסטיקה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Dekhtiar, Anton</dc:creator>
  <cp:lastModifiedBy>Dekhtiar, Anton</cp:lastModifiedBy>
  <cp:revision>2</cp:revision>
  <dcterms:created xsi:type="dcterms:W3CDTF">2022-10-25T07:32:30Z</dcterms:created>
  <dcterms:modified xsi:type="dcterms:W3CDTF">2022-11-07T19:05:06Z</dcterms:modified>
</cp:coreProperties>
</file>