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367D1-F249-7046-A858-F1980E777096}" v="27" dt="2021-04-18T11:37:07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/>
    <p:restoredTop sz="94757"/>
  </p:normalViewPr>
  <p:slideViewPr>
    <p:cSldViewPr snapToGrid="0" snapToObjects="1">
      <p:cViewPr varScale="1">
        <p:scale>
          <a:sx n="104" d="100"/>
          <a:sy n="104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8AA-01CE-704E-ACEC-DDE70113FA6B}" type="datetimeFigureOut">
              <a:rPr lang="en-DK" smtClean="0"/>
              <a:t>5/11/21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3B232-42CA-FB4C-B34E-CDD9A7E8999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1275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3B232-42CA-FB4C-B34E-CDD9A7E8999C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798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6711-5859-014F-BE4F-D6C109803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03A12-CDB4-A84C-8FE7-6853AFC1C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9D1C-3E24-0B47-A731-4310D139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C730-A94B-3140-A8DF-198D3F81290F}" type="datetimeFigureOut">
              <a:rPr lang="en-DK" smtClean="0"/>
              <a:t>5/11/21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E0C5-B77F-F046-82EE-BF9F51E8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004E-676C-254D-8FD2-71C2D4D0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33A-8968-1A4D-BA8D-05AA2AEC09E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453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4A8F-64B9-0346-86CF-00DAD365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EDB35-30F3-A74B-BFD9-DAD76BF2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EDFA-4C3C-6549-AF4F-89CA36AD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C730-A94B-3140-A8DF-198D3F81290F}" type="datetimeFigureOut">
              <a:rPr lang="en-DK" smtClean="0"/>
              <a:t>5/11/21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6676C-28AF-9944-BE62-B3D14D1C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8D9F8-490E-A449-9C70-74D7CCEA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33A-8968-1A4D-BA8D-05AA2AEC09E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6813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6EBE8-5D66-4C48-9B02-4AE0F9B61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A6051-E5A8-2F4F-AD05-F6AB26B83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0AEB-E4DF-654E-A7F4-26EF17FA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C730-A94B-3140-A8DF-198D3F81290F}" type="datetimeFigureOut">
              <a:rPr lang="en-DK" smtClean="0"/>
              <a:t>5/11/21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DC008-03A0-9440-A370-8013F9AA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65E2-50B4-0E48-92B2-29061550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33A-8968-1A4D-BA8D-05AA2AEC09E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26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C4BF-548B-004F-93A6-A1BFCBC5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AF0C-1560-864E-A0FE-F0493E53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E44F-F189-5E4E-9EE5-B80F4B53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C730-A94B-3140-A8DF-198D3F81290F}" type="datetimeFigureOut">
              <a:rPr lang="en-DK" smtClean="0"/>
              <a:t>5/11/21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0D18-E636-894A-9F3A-74530B57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0E0F-4D68-5547-AFF3-F223E069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33A-8968-1A4D-BA8D-05AA2AEC09E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056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DD6D-6A06-3A40-B154-DE44A5A6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97208-7DED-5C42-9F1C-751E9B3DE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997F-8FCA-0B48-B8FD-842E0980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C730-A94B-3140-A8DF-198D3F81290F}" type="datetimeFigureOut">
              <a:rPr lang="en-DK" smtClean="0"/>
              <a:t>5/11/21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8AAA-1B6B-0E4D-B8CF-700182E0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C040-39DC-6C44-BDD3-CF8C56A0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33A-8968-1A4D-BA8D-05AA2AEC09E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199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A6FF-1F26-DC4C-8402-D012448B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4A0F-608A-FB49-A944-CA75F6871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0653F-8DC0-E245-8C50-0DDF3E9E6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F8749-576D-194B-9EB2-A6F28896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C730-A94B-3140-A8DF-198D3F81290F}" type="datetimeFigureOut">
              <a:rPr lang="en-DK" smtClean="0"/>
              <a:t>5/11/21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8B205-8E18-9F4F-BD12-B71F991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0A82-B64F-8A41-AA00-FA5EC49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33A-8968-1A4D-BA8D-05AA2AEC09E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676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F0B7-C391-8F4D-806B-20CEC2A7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62FB-00EA-0943-AD44-72CC88C6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27D72-5F14-1748-9953-C720127C7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74C3C-EF51-104E-8D4E-9C832563A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BEF94-04E2-6A49-8817-725492199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67D3A-B57F-9B43-BCB4-DF18754D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C730-A94B-3140-A8DF-198D3F81290F}" type="datetimeFigureOut">
              <a:rPr lang="en-DK" smtClean="0"/>
              <a:t>5/11/21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E688C-A1A6-F54A-AC23-EC83D0C4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95172-64EA-9D40-957F-AC9620D2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33A-8968-1A4D-BA8D-05AA2AEC09E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463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237E-DA7A-6C40-B682-80715653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05BCC-BEDD-3E49-B456-D9409114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C730-A94B-3140-A8DF-198D3F81290F}" type="datetimeFigureOut">
              <a:rPr lang="en-DK" smtClean="0"/>
              <a:t>5/11/21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FBEF0-50D9-9F4B-AD07-05FC63AB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898DD-9BAD-5A47-8CCA-534C76D7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33A-8968-1A4D-BA8D-05AA2AEC09E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492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710D-87A7-7241-9FEE-D08069C4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C730-A94B-3140-A8DF-198D3F81290F}" type="datetimeFigureOut">
              <a:rPr lang="en-DK" smtClean="0"/>
              <a:t>5/11/21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5DCBE-F744-C94F-9729-BAFAF4AB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041AD-6E5D-5347-B562-0A09FD14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33A-8968-1A4D-BA8D-05AA2AEC09E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418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E742-8122-5047-9193-DDC6FA69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8567-ECC5-2849-8D92-3FE1400F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2BB6A-F7AC-6541-B16A-B1213F5B4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58DE2-D77C-954A-A1B9-D6434EA1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C730-A94B-3140-A8DF-198D3F81290F}" type="datetimeFigureOut">
              <a:rPr lang="en-DK" smtClean="0"/>
              <a:t>5/11/21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E9AFE-9F7D-504C-B8A0-EA68F9FF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73A30-CDDD-3240-9E6D-8C3AED0F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33A-8968-1A4D-BA8D-05AA2AEC09E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5674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3F08-A2D3-F34F-A839-7168A77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3EE0F-F004-124D-894B-77A535EA6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BC38F-20A8-934F-8706-96AC7F773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6DD75-F1D5-374D-A7DD-C7CCD4B5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C730-A94B-3140-A8DF-198D3F81290F}" type="datetimeFigureOut">
              <a:rPr lang="en-DK" smtClean="0"/>
              <a:t>5/11/21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3F431-285E-8E4E-8336-FA40D5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D036-4085-7347-AC6D-2682C670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33A-8968-1A4D-BA8D-05AA2AEC09E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191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A327D-9708-0B45-8A3A-FCEDDF07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B640C-6D29-4A44-99BC-2D14FC49E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3A98D-BB46-EF4C-AA49-A0572EEED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C730-A94B-3140-A8DF-198D3F81290F}" type="datetimeFigureOut">
              <a:rPr lang="en-DK" smtClean="0"/>
              <a:t>5/11/21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0D22B-5AA9-8046-9F48-0C412C366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CAB5-77BC-9A45-ACF3-80A41E7D5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633A-8968-1A4D-BA8D-05AA2AEC09E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249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0BAC296-F784-564F-8E94-6B9DE9F9B59E}"/>
              </a:ext>
            </a:extLst>
          </p:cNvPr>
          <p:cNvCxnSpPr>
            <a:cxnSpLocks/>
          </p:cNvCxnSpPr>
          <p:nvPr/>
        </p:nvCxnSpPr>
        <p:spPr>
          <a:xfrm>
            <a:off x="5486404" y="1690688"/>
            <a:ext cx="0" cy="3983427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E56800-03F9-BD4D-8BA7-19163823FFDA}"/>
              </a:ext>
            </a:extLst>
          </p:cNvPr>
          <p:cNvSpPr/>
          <p:nvPr/>
        </p:nvSpPr>
        <p:spPr>
          <a:xfrm>
            <a:off x="838204" y="2154152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Scriptslug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831912-2B05-594B-A882-B3EB1C364254}"/>
              </a:ext>
            </a:extLst>
          </p:cNvPr>
          <p:cNvSpPr/>
          <p:nvPr/>
        </p:nvSpPr>
        <p:spPr>
          <a:xfrm>
            <a:off x="838203" y="3068552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IMSDB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0C47FA-EE07-BB4B-BAB9-5457C15429E7}"/>
              </a:ext>
            </a:extLst>
          </p:cNvPr>
          <p:cNvSpPr/>
          <p:nvPr/>
        </p:nvSpPr>
        <p:spPr>
          <a:xfrm>
            <a:off x="838202" y="4001742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Scripts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E62FA70-013C-054D-8317-8D79DED8735F}"/>
              </a:ext>
            </a:extLst>
          </p:cNvPr>
          <p:cNvSpPr/>
          <p:nvPr/>
        </p:nvSpPr>
        <p:spPr>
          <a:xfrm>
            <a:off x="838201" y="4916142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Various sources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7EB058-07B1-9243-AB27-1CAD3C7B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K" dirty="0"/>
              <a:t>Data collection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C99C9B-15CF-3842-9FB9-C1C83B26AB82}"/>
              </a:ext>
            </a:extLst>
          </p:cNvPr>
          <p:cNvSpPr/>
          <p:nvPr/>
        </p:nvSpPr>
        <p:spPr>
          <a:xfrm>
            <a:off x="5655239" y="3535146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Assign Key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5BAB55-14FF-EB45-A436-BD3DE57288F4}"/>
              </a:ext>
            </a:extLst>
          </p:cNvPr>
          <p:cNvSpPr/>
          <p:nvPr/>
        </p:nvSpPr>
        <p:spPr>
          <a:xfrm>
            <a:off x="9013477" y="3445300"/>
            <a:ext cx="1302707" cy="84356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Append data frames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FA2E524-C7EB-8349-9CCC-3F3C3E8E1FE4}"/>
              </a:ext>
            </a:extLst>
          </p:cNvPr>
          <p:cNvSpPr/>
          <p:nvPr/>
        </p:nvSpPr>
        <p:spPr>
          <a:xfrm>
            <a:off x="7334358" y="3540663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Remove missing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E14223E-2138-0841-9793-FD1D1D765402}"/>
              </a:ext>
            </a:extLst>
          </p:cNvPr>
          <p:cNvSpPr/>
          <p:nvPr/>
        </p:nvSpPr>
        <p:spPr>
          <a:xfrm>
            <a:off x="838200" y="5674115"/>
            <a:ext cx="9477983" cy="58782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Generating raw scripts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2CCEED2-064B-4948-B459-4542D3923FBA}"/>
              </a:ext>
            </a:extLst>
          </p:cNvPr>
          <p:cNvSpPr/>
          <p:nvPr/>
        </p:nvSpPr>
        <p:spPr>
          <a:xfrm>
            <a:off x="2394857" y="2154151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DK" dirty="0"/>
              <a:t>Removing white space and leading spaces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43AD95C-6A32-BD4B-9CAE-E061E25416EE}"/>
              </a:ext>
            </a:extLst>
          </p:cNvPr>
          <p:cNvSpPr/>
          <p:nvPr/>
        </p:nvSpPr>
        <p:spPr>
          <a:xfrm>
            <a:off x="2394859" y="4001741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DK" dirty="0"/>
              <a:t>Removing white space and leading spaces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EA82D0B-78F8-1942-B3DD-A3BC321EA03E}"/>
              </a:ext>
            </a:extLst>
          </p:cNvPr>
          <p:cNvSpPr/>
          <p:nvPr/>
        </p:nvSpPr>
        <p:spPr>
          <a:xfrm>
            <a:off x="2394856" y="4922404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DK" dirty="0"/>
              <a:t>Removing white space and leading spaces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D8C831C-1538-984A-B68F-62AF10D0F5E9}"/>
              </a:ext>
            </a:extLst>
          </p:cNvPr>
          <p:cNvSpPr/>
          <p:nvPr/>
        </p:nvSpPr>
        <p:spPr>
          <a:xfrm>
            <a:off x="2394857" y="3068550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DK" dirty="0"/>
              <a:t>Removing white space and leading spaces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D18B9A3-34A4-804A-B37D-F49D5781A8D9}"/>
              </a:ext>
            </a:extLst>
          </p:cNvPr>
          <p:cNvCxnSpPr>
            <a:stCxn id="17" idx="3"/>
            <a:endCxn id="10" idx="1"/>
          </p:cNvCxnSpPr>
          <p:nvPr/>
        </p:nvCxnSpPr>
        <p:spPr>
          <a:xfrm>
            <a:off x="3697564" y="2486091"/>
            <a:ext cx="1957675" cy="138099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2D4C45B-EB44-2B48-8341-1B541889E0D4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 flipV="1">
            <a:off x="3697563" y="3867086"/>
            <a:ext cx="1957676" cy="138725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22F0D28-89E0-0546-87DC-E330C7FB63C4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3697566" y="3867086"/>
            <a:ext cx="1957673" cy="46659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31F46AA5-9E31-8546-B5FC-34211715BCBC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3697564" y="3400490"/>
            <a:ext cx="1957675" cy="46659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E5CBEB-767E-2846-BDC8-7D5780E0BA1C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2140911" y="2486091"/>
            <a:ext cx="253946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E5515D-55BA-B847-B21B-A8EA93047A8E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140909" y="4333681"/>
            <a:ext cx="253950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5B5CB9-CB0B-8F4D-9935-CF7205C03CC5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2140910" y="3400490"/>
            <a:ext cx="253947" cy="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71D3B5-AF17-2D49-879F-1B52E326F72C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2140908" y="5248082"/>
            <a:ext cx="253948" cy="626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10F680-B79D-E64B-AB03-BF4F8E19D21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957946" y="3867086"/>
            <a:ext cx="376412" cy="551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FF955C-F80D-F147-8DF0-36D056F7C60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8637065" y="3867085"/>
            <a:ext cx="376412" cy="551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900CBA-E663-6C47-9AE0-C3B8252188EE}"/>
              </a:ext>
            </a:extLst>
          </p:cNvPr>
          <p:cNvSpPr txBox="1"/>
          <p:nvPr/>
        </p:nvSpPr>
        <p:spPr>
          <a:xfrm>
            <a:off x="5580399" y="1684658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2">
                    <a:lumMod val="50000"/>
                  </a:schemeClr>
                </a:solidFill>
              </a:rPr>
              <a:t>02. Preparing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304736-1CD6-3340-B5FC-CDED08945300}"/>
              </a:ext>
            </a:extLst>
          </p:cNvPr>
          <p:cNvSpPr txBox="1"/>
          <p:nvPr/>
        </p:nvSpPr>
        <p:spPr>
          <a:xfrm>
            <a:off x="838204" y="1684658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2">
                    <a:lumMod val="50000"/>
                  </a:schemeClr>
                </a:solidFill>
              </a:rPr>
              <a:t>01. Scraping</a:t>
            </a:r>
          </a:p>
        </p:txBody>
      </p:sp>
    </p:spTree>
    <p:extLst>
      <p:ext uri="{BB962C8B-B14F-4D97-AF65-F5344CB8AC3E}">
        <p14:creationId xmlns:p14="http://schemas.microsoft.com/office/powerpoint/2010/main" val="235786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E55BB0F-68E4-654E-ABB9-31DD36A8F1B8}"/>
              </a:ext>
            </a:extLst>
          </p:cNvPr>
          <p:cNvSpPr/>
          <p:nvPr/>
        </p:nvSpPr>
        <p:spPr>
          <a:xfrm>
            <a:off x="1713976" y="3256768"/>
            <a:ext cx="8764048" cy="102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56FDAC-F1CF-214E-96EC-26D3369313C2}"/>
              </a:ext>
            </a:extLst>
          </p:cNvPr>
          <p:cNvSpPr/>
          <p:nvPr/>
        </p:nvSpPr>
        <p:spPr>
          <a:xfrm>
            <a:off x="1713976" y="2229634"/>
            <a:ext cx="8764053" cy="1027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7F071-2E87-CA4B-80A4-B4236578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Text processing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285447F-E55A-354C-882A-F7394586FE21}"/>
              </a:ext>
            </a:extLst>
          </p:cNvPr>
          <p:cNvSpPr/>
          <p:nvPr/>
        </p:nvSpPr>
        <p:spPr>
          <a:xfrm>
            <a:off x="2048528" y="3469709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DK" dirty="0"/>
              <a:t>Remove nonalpha keep apostrophes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4EDD63-7D26-1F4A-BC68-1DAB746578DB}"/>
              </a:ext>
            </a:extLst>
          </p:cNvPr>
          <p:cNvSpPr/>
          <p:nvPr/>
        </p:nvSpPr>
        <p:spPr>
          <a:xfrm>
            <a:off x="3641421" y="3469709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DK" dirty="0"/>
              <a:t>Remove stop words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6FED35-DFDF-D941-962E-8F0A1178EBBA}"/>
              </a:ext>
            </a:extLst>
          </p:cNvPr>
          <p:cNvSpPr/>
          <p:nvPr/>
        </p:nvSpPr>
        <p:spPr>
          <a:xfrm>
            <a:off x="5234315" y="2405872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DK" dirty="0"/>
              <a:t>Removing all names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17F6B5-0E8F-9E43-A956-EC525B186AFB}"/>
              </a:ext>
            </a:extLst>
          </p:cNvPr>
          <p:cNvSpPr/>
          <p:nvPr/>
        </p:nvSpPr>
        <p:spPr>
          <a:xfrm>
            <a:off x="5234314" y="3469709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DK" dirty="0"/>
              <a:t>Remove names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E9E8CB0-22A5-1C47-AFCD-996F19FFE1B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5685690" y="3269730"/>
            <a:ext cx="39995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78B1F51-0DB4-E042-8BE7-A119293824F1}"/>
              </a:ext>
            </a:extLst>
          </p:cNvPr>
          <p:cNvSpPr/>
          <p:nvPr/>
        </p:nvSpPr>
        <p:spPr>
          <a:xfrm>
            <a:off x="6827208" y="3469709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DK" dirty="0"/>
              <a:t>Stem and tokenize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8512B-4B4C-2D49-8071-060504F14677}"/>
              </a:ext>
            </a:extLst>
          </p:cNvPr>
          <p:cNvSpPr/>
          <p:nvPr/>
        </p:nvSpPr>
        <p:spPr>
          <a:xfrm>
            <a:off x="1713976" y="4283902"/>
            <a:ext cx="8764048" cy="1027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30D5A0-A460-DB40-8382-0C2CFFF36283}"/>
              </a:ext>
            </a:extLst>
          </p:cNvPr>
          <p:cNvSpPr txBox="1"/>
          <p:nvPr/>
        </p:nvSpPr>
        <p:spPr>
          <a:xfrm>
            <a:off x="1713976" y="2197993"/>
            <a:ext cx="1252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100" dirty="0"/>
              <a:t>External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E6367C-8B41-0D46-8F4A-4F5F99108B75}"/>
              </a:ext>
            </a:extLst>
          </p:cNvPr>
          <p:cNvSpPr txBox="1"/>
          <p:nvPr/>
        </p:nvSpPr>
        <p:spPr>
          <a:xfrm>
            <a:off x="1713976" y="4246323"/>
            <a:ext cx="160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100" dirty="0"/>
              <a:t>Manual intervention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BE78DAE-D956-0C4B-922A-4D14C9268DB7}"/>
              </a:ext>
            </a:extLst>
          </p:cNvPr>
          <p:cNvSpPr/>
          <p:nvPr/>
        </p:nvSpPr>
        <p:spPr>
          <a:xfrm>
            <a:off x="7718644" y="4496843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DK" dirty="0"/>
              <a:t>Remove “</a:t>
            </a:r>
            <a:r>
              <a:rPr lang="en-GB" dirty="0" err="1"/>
              <a:t>ï</a:t>
            </a:r>
            <a:r>
              <a:rPr lang="en-GB" dirty="0"/>
              <a:t>” and “</a:t>
            </a:r>
            <a:r>
              <a:rPr lang="en-GB" dirty="0" err="1"/>
              <a:t>â</a:t>
            </a:r>
            <a:r>
              <a:rPr lang="en-GB" dirty="0"/>
              <a:t>”</a:t>
            </a:r>
            <a:endParaRPr lang="en-DK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430D487-1240-334F-B535-A86EE42A8A8C}"/>
              </a:ext>
            </a:extLst>
          </p:cNvPr>
          <p:cNvCxnSpPr>
            <a:cxnSpLocks/>
            <a:stCxn id="16" idx="2"/>
            <a:endCxn id="28" idx="1"/>
          </p:cNvCxnSpPr>
          <p:nvPr/>
        </p:nvCxnSpPr>
        <p:spPr>
          <a:xfrm rot="16200000" flipH="1">
            <a:off x="7251006" y="4361144"/>
            <a:ext cx="695195" cy="240082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B42445-BEEA-5043-AFA5-4DCFEB30430B}"/>
              </a:ext>
            </a:extLst>
          </p:cNvPr>
          <p:cNvSpPr txBox="1"/>
          <p:nvPr/>
        </p:nvSpPr>
        <p:spPr>
          <a:xfrm>
            <a:off x="1713976" y="3221343"/>
            <a:ext cx="160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100" dirty="0"/>
              <a:t>Processing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E43C43D-C03A-8542-B306-F0384BCBE8A6}"/>
              </a:ext>
            </a:extLst>
          </p:cNvPr>
          <p:cNvSpPr/>
          <p:nvPr/>
        </p:nvSpPr>
        <p:spPr>
          <a:xfrm>
            <a:off x="8676627" y="3451635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DK" dirty="0"/>
              <a:t>Words counts for analysis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0C427E6-2B8B-C249-89B2-9A14EAB8AA56}"/>
              </a:ext>
            </a:extLst>
          </p:cNvPr>
          <p:cNvCxnSpPr>
            <a:cxnSpLocks/>
            <a:stCxn id="28" idx="3"/>
            <a:endCxn id="33" idx="2"/>
          </p:cNvCxnSpPr>
          <p:nvPr/>
        </p:nvCxnSpPr>
        <p:spPr>
          <a:xfrm flipV="1">
            <a:off x="9021351" y="4115514"/>
            <a:ext cx="306630" cy="713269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F2BB58-DF5E-9548-8E12-442EEDC0C74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51235" y="3801649"/>
            <a:ext cx="29018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5C7840-8F69-CB4E-97DA-C416FA85080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944128" y="3801649"/>
            <a:ext cx="29018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E4EE7F-B33F-2442-BB89-F96932CD7B87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6537021" y="3801649"/>
            <a:ext cx="290187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8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F071-2E87-CA4B-80A4-B4236578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Aggregating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0472A-3975-394D-9752-F0CF375EB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31" y="1776650"/>
            <a:ext cx="1342896" cy="1050214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A16A401-BCF6-CB48-8A05-FF7E5C64C26C}"/>
              </a:ext>
            </a:extLst>
          </p:cNvPr>
          <p:cNvSpPr/>
          <p:nvPr/>
        </p:nvSpPr>
        <p:spPr>
          <a:xfrm>
            <a:off x="838204" y="3193810"/>
            <a:ext cx="1504163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DK" dirty="0"/>
              <a:t>Interpretation of words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6E2B5D3-C02D-3B49-90BD-0558C38B7617}"/>
              </a:ext>
            </a:extLst>
          </p:cNvPr>
          <p:cNvSpPr/>
          <p:nvPr/>
        </p:nvSpPr>
        <p:spPr>
          <a:xfrm>
            <a:off x="938931" y="4136717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DK" dirty="0"/>
              <a:t>ords_count_overall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C24534-4F38-374E-96E1-6EAB7444894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1590285" y="3857689"/>
            <a:ext cx="1" cy="27902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30CD021-4EA4-B74E-9C13-AFC8C79C869E}"/>
              </a:ext>
            </a:extLst>
          </p:cNvPr>
          <p:cNvSpPr/>
          <p:nvPr/>
        </p:nvSpPr>
        <p:spPr>
          <a:xfrm>
            <a:off x="2593936" y="3193810"/>
            <a:ext cx="1504163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DK" dirty="0"/>
              <a:t>Wordcount pr. </a:t>
            </a:r>
            <a:r>
              <a:rPr lang="en-GB" dirty="0"/>
              <a:t>M</a:t>
            </a:r>
            <a:r>
              <a:rPr lang="en-DK" dirty="0"/>
              <a:t>ovie pr. word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70A989-389B-8149-B298-EA8530134E33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>
            <a:off x="2342367" y="3525750"/>
            <a:ext cx="25156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6B235B8-B12A-154D-B8A6-C86C73B8A1B1}"/>
              </a:ext>
            </a:extLst>
          </p:cNvPr>
          <p:cNvSpPr/>
          <p:nvPr/>
        </p:nvSpPr>
        <p:spPr>
          <a:xfrm>
            <a:off x="2694663" y="4136717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Words_count</a:t>
            </a:r>
            <a:endParaRPr lang="en-DK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CEE76B-A454-0844-9BDE-45C33418F10F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 flipH="1">
            <a:off x="3346017" y="3857689"/>
            <a:ext cx="1" cy="27902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9FD519E-4530-6D40-A0A8-31EE17CA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978" y="1815664"/>
            <a:ext cx="1813186" cy="1011200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4769CE5-C40D-B240-B0F0-0321F01BBACE}"/>
              </a:ext>
            </a:extLst>
          </p:cNvPr>
          <p:cNvSpPr/>
          <p:nvPr/>
        </p:nvSpPr>
        <p:spPr>
          <a:xfrm>
            <a:off x="4349667" y="3193810"/>
            <a:ext cx="1504163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/>
              <a:t>Sum total words pr. movie</a:t>
            </a:r>
            <a:endParaRPr lang="en-DK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0314F23-401A-D649-B117-DAC9C59A1687}"/>
              </a:ext>
            </a:extLst>
          </p:cNvPr>
          <p:cNvSpPr/>
          <p:nvPr/>
        </p:nvSpPr>
        <p:spPr>
          <a:xfrm>
            <a:off x="4452222" y="4985718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dirty="0" err="1"/>
              <a:t>Words_count</a:t>
            </a:r>
            <a:endParaRPr lang="en-DK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3F13A9-5613-3D48-85AA-0CA5AC402376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>
            <a:off x="5101749" y="3857689"/>
            <a:ext cx="1827" cy="26595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DB3F27-9729-3B4B-9108-9349DA7B6F61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4098099" y="3525750"/>
            <a:ext cx="25156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12D2B14-0C0E-BD48-A5EB-E743AA42B056}"/>
              </a:ext>
            </a:extLst>
          </p:cNvPr>
          <p:cNvSpPr/>
          <p:nvPr/>
        </p:nvSpPr>
        <p:spPr>
          <a:xfrm>
            <a:off x="4452222" y="4123645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>
            <a:normAutofit fontScale="70000" lnSpcReduction="20000"/>
          </a:bodyPr>
          <a:lstStyle/>
          <a:p>
            <a:pPr algn="ctr"/>
            <a:r>
              <a:rPr lang="en-US" dirty="0"/>
              <a:t>Remove movies with few words</a:t>
            </a:r>
            <a:endParaRPr lang="en-DK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5C43AA-7F75-6941-860E-5A82D3E0E201}"/>
              </a:ext>
            </a:extLst>
          </p:cNvPr>
          <p:cNvCxnSpPr>
            <a:stCxn id="35" idx="3"/>
            <a:endCxn id="47" idx="1"/>
          </p:cNvCxnSpPr>
          <p:nvPr/>
        </p:nvCxnSpPr>
        <p:spPr>
          <a:xfrm flipV="1">
            <a:off x="3997370" y="4455585"/>
            <a:ext cx="454852" cy="13072"/>
          </a:xfrm>
          <a:prstGeom prst="straightConnector1">
            <a:avLst/>
          </a:prstGeom>
          <a:ln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CD9CEB-AFB7-EC4A-81ED-DDBBF3D4C302}"/>
              </a:ext>
            </a:extLst>
          </p:cNvPr>
          <p:cNvCxnSpPr>
            <a:cxnSpLocks/>
            <a:stCxn id="47" idx="2"/>
            <a:endCxn id="41" idx="0"/>
          </p:cNvCxnSpPr>
          <p:nvPr/>
        </p:nvCxnSpPr>
        <p:spPr>
          <a:xfrm>
            <a:off x="5103576" y="4787524"/>
            <a:ext cx="0" cy="1981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A5BD07A-8D59-0640-B50D-E1FA7B1F30B9}"/>
              </a:ext>
            </a:extLst>
          </p:cNvPr>
          <p:cNvSpPr/>
          <p:nvPr/>
        </p:nvSpPr>
        <p:spPr>
          <a:xfrm>
            <a:off x="6105398" y="3193810"/>
            <a:ext cx="1504163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DK" dirty="0"/>
              <a:t>Create DTM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2F17DA57-C2A0-0D46-861E-EC52FCB3AAC9}"/>
              </a:ext>
            </a:extLst>
          </p:cNvPr>
          <p:cNvCxnSpPr>
            <a:stCxn id="41" idx="3"/>
            <a:endCxn id="55" idx="1"/>
          </p:cNvCxnSpPr>
          <p:nvPr/>
        </p:nvCxnSpPr>
        <p:spPr>
          <a:xfrm flipV="1">
            <a:off x="5754929" y="3525750"/>
            <a:ext cx="350469" cy="179190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EAE00D1-BF97-6A46-AE08-94F6DBB6A744}"/>
              </a:ext>
            </a:extLst>
          </p:cNvPr>
          <p:cNvSpPr/>
          <p:nvPr/>
        </p:nvSpPr>
        <p:spPr>
          <a:xfrm>
            <a:off x="6207953" y="4136717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DK" dirty="0"/>
              <a:t>Remove common and sparse terms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F2E82D-3DAB-4547-A554-4F2FAC61C3F7}"/>
              </a:ext>
            </a:extLst>
          </p:cNvPr>
          <p:cNvCxnSpPr>
            <a:stCxn id="55" idx="2"/>
            <a:endCxn id="60" idx="0"/>
          </p:cNvCxnSpPr>
          <p:nvPr/>
        </p:nvCxnSpPr>
        <p:spPr>
          <a:xfrm>
            <a:off x="6857480" y="3857689"/>
            <a:ext cx="1827" cy="27902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A1C74BD-C694-5A4B-B17E-1696C04552F2}"/>
              </a:ext>
            </a:extLst>
          </p:cNvPr>
          <p:cNvSpPr/>
          <p:nvPr/>
        </p:nvSpPr>
        <p:spPr>
          <a:xfrm>
            <a:off x="7861129" y="3193809"/>
            <a:ext cx="1504163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DK" dirty="0"/>
              <a:t>Remove words with 2 characters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A5894BC-F2F0-4445-94BA-FF4741A35C22}"/>
              </a:ext>
            </a:extLst>
          </p:cNvPr>
          <p:cNvCxnSpPr>
            <a:stCxn id="60" idx="3"/>
            <a:endCxn id="63" idx="1"/>
          </p:cNvCxnSpPr>
          <p:nvPr/>
        </p:nvCxnSpPr>
        <p:spPr>
          <a:xfrm flipV="1">
            <a:off x="7510660" y="3525749"/>
            <a:ext cx="350469" cy="94290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B854E7B-29B6-3F41-AE85-7D8D49824766}"/>
              </a:ext>
            </a:extLst>
          </p:cNvPr>
          <p:cNvSpPr/>
          <p:nvPr/>
        </p:nvSpPr>
        <p:spPr>
          <a:xfrm>
            <a:off x="9616860" y="3193809"/>
            <a:ext cx="1504163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GB" dirty="0"/>
              <a:t>T</a:t>
            </a:r>
            <a:r>
              <a:rPr lang="en-DK" dirty="0"/>
              <a:t>idy_movies data frame for LDA analysis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7D6FE0E-6A60-0844-B2FD-F511CE7F71E0}"/>
              </a:ext>
            </a:extLst>
          </p:cNvPr>
          <p:cNvSpPr/>
          <p:nvPr/>
        </p:nvSpPr>
        <p:spPr>
          <a:xfrm>
            <a:off x="9616860" y="4136717"/>
            <a:ext cx="1504163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GB" dirty="0"/>
              <a:t>T</a:t>
            </a:r>
            <a:r>
              <a:rPr lang="en-DK" dirty="0"/>
              <a:t>idy_movies_sentiment data frame for sentiment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60F9D5-C216-904B-8971-8C8D331C4036}"/>
              </a:ext>
            </a:extLst>
          </p:cNvPr>
          <p:cNvCxnSpPr>
            <a:stCxn id="63" idx="3"/>
            <a:endCxn id="66" idx="1"/>
          </p:cNvCxnSpPr>
          <p:nvPr/>
        </p:nvCxnSpPr>
        <p:spPr>
          <a:xfrm>
            <a:off x="9365292" y="3525749"/>
            <a:ext cx="25156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FDD587-213A-BA47-A221-F803920880B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368942" y="3857688"/>
            <a:ext cx="0" cy="27902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9F27A92D-D9D1-1649-A0F6-6D634663D063}"/>
              </a:ext>
            </a:extLst>
          </p:cNvPr>
          <p:cNvCxnSpPr>
            <a:cxnSpLocks/>
            <a:stCxn id="40" idx="0"/>
            <a:endCxn id="24" idx="2"/>
          </p:cNvCxnSpPr>
          <p:nvPr/>
        </p:nvCxnSpPr>
        <p:spPr>
          <a:xfrm rot="5400000" flipH="1" flipV="1">
            <a:off x="4978687" y="2949926"/>
            <a:ext cx="366946" cy="1208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36B7A5C4-F51F-9D44-A36F-DB484B0D2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286" y="1995194"/>
            <a:ext cx="1543086" cy="828143"/>
          </a:xfrm>
          <a:prstGeom prst="rect">
            <a:avLst/>
          </a:prstGeom>
        </p:spPr>
      </p:pic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B8518083-0EBE-D34C-87CE-F7CE05C68193}"/>
              </a:ext>
            </a:extLst>
          </p:cNvPr>
          <p:cNvCxnSpPr>
            <a:stCxn id="29" idx="0"/>
            <a:endCxn id="82" idx="2"/>
          </p:cNvCxnSpPr>
          <p:nvPr/>
        </p:nvCxnSpPr>
        <p:spPr>
          <a:xfrm rot="5400000" flipH="1" flipV="1">
            <a:off x="3201687" y="2967669"/>
            <a:ext cx="370473" cy="818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5A6541F5-487A-5944-89F7-93C1E126C9E9}"/>
              </a:ext>
            </a:extLst>
          </p:cNvPr>
          <p:cNvCxnSpPr>
            <a:stCxn id="25" idx="0"/>
            <a:endCxn id="3" idx="2"/>
          </p:cNvCxnSpPr>
          <p:nvPr/>
        </p:nvCxnSpPr>
        <p:spPr>
          <a:xfrm rot="5400000" flipH="1" flipV="1">
            <a:off x="1416859" y="3000291"/>
            <a:ext cx="366946" cy="200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13D4A3EA-6497-5F42-8E59-DD7DCF8C2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074" y="1741130"/>
            <a:ext cx="2075576" cy="1082207"/>
          </a:xfrm>
          <a:prstGeom prst="rect">
            <a:avLst/>
          </a:prstGeom>
        </p:spPr>
      </p:pic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11D31DB2-5070-E340-AB41-112FB5540C7E}"/>
              </a:ext>
            </a:extLst>
          </p:cNvPr>
          <p:cNvCxnSpPr>
            <a:stCxn id="66" idx="0"/>
            <a:endCxn id="87" idx="2"/>
          </p:cNvCxnSpPr>
          <p:nvPr/>
        </p:nvCxnSpPr>
        <p:spPr>
          <a:xfrm rot="16200000" flipV="1">
            <a:off x="10064166" y="2889033"/>
            <a:ext cx="370472" cy="239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221EF3E2-4EDE-3B45-B957-F8760EC5D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2730" y="1812138"/>
            <a:ext cx="2535777" cy="1011199"/>
          </a:xfrm>
          <a:prstGeom prst="rect">
            <a:avLst/>
          </a:prstGeom>
        </p:spPr>
      </p:pic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900C68E6-CC52-DA42-B5CC-2B0699E4D1E6}"/>
              </a:ext>
            </a:extLst>
          </p:cNvPr>
          <p:cNvCxnSpPr>
            <a:stCxn id="55" idx="0"/>
            <a:endCxn id="90" idx="2"/>
          </p:cNvCxnSpPr>
          <p:nvPr/>
        </p:nvCxnSpPr>
        <p:spPr>
          <a:xfrm rot="5400000" flipH="1" flipV="1">
            <a:off x="7048813" y="2632005"/>
            <a:ext cx="370473" cy="7531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91FCE8E2-E20C-6947-85DA-8D5A7405B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9525" y="5317657"/>
            <a:ext cx="2320674" cy="1168745"/>
          </a:xfrm>
          <a:prstGeom prst="rect">
            <a:avLst/>
          </a:prstGeom>
        </p:spPr>
      </p:pic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2B982C09-4CF2-E84C-B7ED-816FE17DC10C}"/>
              </a:ext>
            </a:extLst>
          </p:cNvPr>
          <p:cNvCxnSpPr>
            <a:stCxn id="67" idx="2"/>
            <a:endCxn id="98" idx="0"/>
          </p:cNvCxnSpPr>
          <p:nvPr/>
        </p:nvCxnSpPr>
        <p:spPr>
          <a:xfrm rot="5400000">
            <a:off x="9990872" y="4939586"/>
            <a:ext cx="517061" cy="239080"/>
          </a:xfrm>
          <a:prstGeom prst="curved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AE3941B-098B-5A48-A00E-2A70CFA1A172}"/>
              </a:ext>
            </a:extLst>
          </p:cNvPr>
          <p:cNvSpPr/>
          <p:nvPr/>
        </p:nvSpPr>
        <p:spPr>
          <a:xfrm>
            <a:off x="9361639" y="4696930"/>
            <a:ext cx="1949799" cy="2007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02.words_script_sentiment.csv</a:t>
            </a:r>
            <a:endParaRPr lang="en-DK" sz="1100" i="1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962E4C6-E735-F54E-AA64-8E35D4948043}"/>
              </a:ext>
            </a:extLst>
          </p:cNvPr>
          <p:cNvSpPr/>
          <p:nvPr/>
        </p:nvSpPr>
        <p:spPr>
          <a:xfrm>
            <a:off x="9491076" y="3761974"/>
            <a:ext cx="1791222" cy="2007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>
            <a:noAutofit/>
          </a:bodyPr>
          <a:lstStyle/>
          <a:p>
            <a:pPr algn="ctr"/>
            <a:r>
              <a:rPr lang="en-GB" sz="1100" i="1" dirty="0">
                <a:solidFill>
                  <a:schemeClr val="tx1"/>
                </a:solidFill>
              </a:rPr>
              <a:t>02. word_count_script.csv</a:t>
            </a:r>
            <a:endParaRPr lang="en-DK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4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9167-D9F6-7846-A04B-2E065E9B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Analysis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864F7C-B1C4-404C-B2E6-30BA8DA4AD3F}"/>
              </a:ext>
            </a:extLst>
          </p:cNvPr>
          <p:cNvSpPr/>
          <p:nvPr/>
        </p:nvSpPr>
        <p:spPr>
          <a:xfrm>
            <a:off x="2018048" y="2765121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DK" dirty="0"/>
              <a:t>Load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A587C5-1F65-0846-837D-E72EA8F15ED5}"/>
              </a:ext>
            </a:extLst>
          </p:cNvPr>
          <p:cNvSpPr/>
          <p:nvPr/>
        </p:nvSpPr>
        <p:spPr>
          <a:xfrm>
            <a:off x="3809270" y="2765121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DK" dirty="0"/>
              <a:t>Create DTM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75EDD9B-E7B3-3F45-9E41-D4AF687489EF}"/>
              </a:ext>
            </a:extLst>
          </p:cNvPr>
          <p:cNvSpPr/>
          <p:nvPr/>
        </p:nvSpPr>
        <p:spPr>
          <a:xfrm>
            <a:off x="5314352" y="2765121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DK" dirty="0"/>
              <a:t>Do LDA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2CE5577-1064-A747-BDB3-4944BAD1C1EC}"/>
              </a:ext>
            </a:extLst>
          </p:cNvPr>
          <p:cNvSpPr/>
          <p:nvPr/>
        </p:nvSpPr>
        <p:spPr>
          <a:xfrm>
            <a:off x="8617247" y="3256443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DK" dirty="0"/>
              <a:t>Extract Beta values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66EFBE4-FA9C-6748-ABF8-7F2221322C9E}"/>
              </a:ext>
            </a:extLst>
          </p:cNvPr>
          <p:cNvSpPr/>
          <p:nvPr/>
        </p:nvSpPr>
        <p:spPr>
          <a:xfrm>
            <a:off x="8608708" y="2366067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DK" dirty="0"/>
              <a:t>Extract Gamma values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557515-7433-3A44-9A63-AA6A2EE53BD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111977" y="3097061"/>
            <a:ext cx="20237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DDB674E-4708-A645-B9DB-85289BD7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38" y="4222585"/>
            <a:ext cx="806104" cy="1565702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22EF1D2-D6F5-5440-B7BD-F974B340B1F0}"/>
              </a:ext>
            </a:extLst>
          </p:cNvPr>
          <p:cNvSpPr/>
          <p:nvPr/>
        </p:nvSpPr>
        <p:spPr>
          <a:xfrm>
            <a:off x="1755654" y="3294345"/>
            <a:ext cx="1791222" cy="2007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>
            <a:normAutofit fontScale="62500" lnSpcReduction="20000"/>
          </a:bodyPr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02. word_count_script.csv</a:t>
            </a:r>
            <a:endParaRPr lang="en-DK" i="1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065399DD-BF9E-4A43-BDE1-A478D7D2CEEB}"/>
              </a:ext>
            </a:extLst>
          </p:cNvPr>
          <p:cNvCxnSpPr>
            <a:cxnSpLocks/>
            <a:stCxn id="29" idx="2"/>
            <a:endCxn id="11" idx="1"/>
          </p:cNvCxnSpPr>
          <p:nvPr/>
        </p:nvCxnSpPr>
        <p:spPr>
          <a:xfrm rot="16200000" flipH="1">
            <a:off x="2500412" y="3645972"/>
            <a:ext cx="629074" cy="327369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01DE8F3-C3D2-CE41-8B08-41064B97C31B}"/>
              </a:ext>
            </a:extLst>
          </p:cNvPr>
          <p:cNvCxnSpPr>
            <a:stCxn id="11" idx="3"/>
            <a:endCxn id="14" idx="2"/>
          </p:cNvCxnSpPr>
          <p:nvPr/>
        </p:nvCxnSpPr>
        <p:spPr>
          <a:xfrm flipV="1">
            <a:off x="4281341" y="3429000"/>
            <a:ext cx="179283" cy="695194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34F553D4-C9C6-F84D-B81C-FC106CB6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472" y="5691863"/>
            <a:ext cx="1880205" cy="125047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8CA7270-9CF1-3B42-BE18-234D70F02E5D}"/>
              </a:ext>
            </a:extLst>
          </p:cNvPr>
          <p:cNvSpPr/>
          <p:nvPr/>
        </p:nvSpPr>
        <p:spPr>
          <a:xfrm>
            <a:off x="2978634" y="3792254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DK" dirty="0"/>
              <a:t>Remove very frequent words (&gt;7900)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7F05800-C782-F048-8792-ADD210508E59}"/>
              </a:ext>
            </a:extLst>
          </p:cNvPr>
          <p:cNvSpPr/>
          <p:nvPr/>
        </p:nvSpPr>
        <p:spPr>
          <a:xfrm>
            <a:off x="5443529" y="3303382"/>
            <a:ext cx="1044351" cy="2007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>
            <a:noAutofit/>
          </a:bodyPr>
          <a:lstStyle/>
          <a:p>
            <a:pPr algn="ctr"/>
            <a:r>
              <a:rPr lang="en-GB" sz="1050" i="1" dirty="0" err="1">
                <a:solidFill>
                  <a:schemeClr val="tx1"/>
                </a:solidFill>
              </a:rPr>
              <a:t>Scripts_lda</a:t>
            </a:r>
            <a:endParaRPr lang="en-DK" sz="1050" i="1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F2A106-257E-D24A-B488-FC99E8EB3048}"/>
              </a:ext>
            </a:extLst>
          </p:cNvPr>
          <p:cNvSpPr/>
          <p:nvPr/>
        </p:nvSpPr>
        <p:spPr>
          <a:xfrm>
            <a:off x="8746424" y="3797654"/>
            <a:ext cx="1044351" cy="2007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>
            <a:noAutofit/>
          </a:bodyPr>
          <a:lstStyle/>
          <a:p>
            <a:pPr algn="ctr"/>
            <a:r>
              <a:rPr lang="en-GB" sz="1100" i="1" err="1">
                <a:solidFill>
                  <a:schemeClr val="tx1"/>
                </a:solidFill>
              </a:rPr>
              <a:t>Lda</a:t>
            </a:r>
            <a:r>
              <a:rPr lang="en-GB" sz="1100" i="1">
                <a:solidFill>
                  <a:schemeClr val="tx1"/>
                </a:solidFill>
              </a:rPr>
              <a:t>_</a:t>
            </a:r>
            <a:r>
              <a:rPr lang="en-GB" sz="1100" i="1" dirty="0" err="1">
                <a:solidFill>
                  <a:schemeClr val="tx1"/>
                </a:solidFill>
              </a:rPr>
              <a:t>topics</a:t>
            </a:r>
            <a:endParaRPr lang="en-DK" sz="1100" i="1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2C0D32E-B5D3-5B40-95F1-413A0036B66B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8177435" y="3097061"/>
            <a:ext cx="439812" cy="491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B1347A8-E030-254F-97EB-7EDF4755F790}"/>
              </a:ext>
            </a:extLst>
          </p:cNvPr>
          <p:cNvSpPr/>
          <p:nvPr/>
        </p:nvSpPr>
        <p:spPr>
          <a:xfrm>
            <a:off x="8689671" y="2924503"/>
            <a:ext cx="1140781" cy="2007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>
            <a:noAutofit/>
          </a:bodyPr>
          <a:lstStyle/>
          <a:p>
            <a:pPr algn="ctr"/>
            <a:r>
              <a:rPr lang="en-GB" sz="1100" i="1" dirty="0" err="1">
                <a:solidFill>
                  <a:schemeClr val="tx1"/>
                </a:solidFill>
              </a:rPr>
              <a:t>script_lda_tidy</a:t>
            </a:r>
            <a:endParaRPr lang="en-DK" sz="1100" i="1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F8B60C4-5B89-7245-9E86-24A0DF32AA77}"/>
              </a:ext>
            </a:extLst>
          </p:cNvPr>
          <p:cNvSpPr/>
          <p:nvPr/>
        </p:nvSpPr>
        <p:spPr>
          <a:xfrm>
            <a:off x="10298263" y="2771471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DK" dirty="0"/>
              <a:t>Ranking topics pr. movie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7DADC0-66A8-2A42-923F-4C801255EBE4}"/>
              </a:ext>
            </a:extLst>
          </p:cNvPr>
          <p:cNvSpPr/>
          <p:nvPr/>
        </p:nvSpPr>
        <p:spPr>
          <a:xfrm>
            <a:off x="6874729" y="1601800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DK" dirty="0"/>
              <a:t>15 Topic model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6B59FE9-1D66-D641-8AAB-4E79467CFA9A}"/>
              </a:ext>
            </a:extLst>
          </p:cNvPr>
          <p:cNvSpPr/>
          <p:nvPr/>
        </p:nvSpPr>
        <p:spPr>
          <a:xfrm>
            <a:off x="6874728" y="2765121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DK" dirty="0"/>
              <a:t>50 Topic model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AAE2B6A-2537-A444-A9AC-A4D801913F19}"/>
              </a:ext>
            </a:extLst>
          </p:cNvPr>
          <p:cNvSpPr/>
          <p:nvPr/>
        </p:nvSpPr>
        <p:spPr>
          <a:xfrm>
            <a:off x="6874727" y="3764001"/>
            <a:ext cx="1302707" cy="66387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DK" dirty="0"/>
              <a:t>100 Topic model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384A08B-493E-7849-BF6F-7DF15267A6DA}"/>
              </a:ext>
            </a:extLst>
          </p:cNvPr>
          <p:cNvCxnSpPr>
            <a:cxnSpLocks/>
            <a:stCxn id="17" idx="0"/>
            <a:endCxn id="22" idx="1"/>
          </p:cNvCxnSpPr>
          <p:nvPr/>
        </p:nvCxnSpPr>
        <p:spPr>
          <a:xfrm rot="5400000" flipH="1" flipV="1">
            <a:off x="6004527" y="1894920"/>
            <a:ext cx="831381" cy="9090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30DE05E-2EE1-CE4B-BAC0-F77E33461DBA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6617059" y="3097061"/>
            <a:ext cx="25766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68D59C4-FEAA-8249-A8AB-116E8BD32B09}"/>
              </a:ext>
            </a:extLst>
          </p:cNvPr>
          <p:cNvCxnSpPr>
            <a:cxnSpLocks/>
            <a:stCxn id="54" idx="2"/>
            <a:endCxn id="25" idx="1"/>
          </p:cNvCxnSpPr>
          <p:nvPr/>
        </p:nvCxnSpPr>
        <p:spPr>
          <a:xfrm rot="16200000" flipH="1">
            <a:off x="6124324" y="3345538"/>
            <a:ext cx="591784" cy="9090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1C6D39E-89FE-7A48-80BC-DE6FAA0A7F06}"/>
              </a:ext>
            </a:extLst>
          </p:cNvPr>
          <p:cNvSpPr/>
          <p:nvPr/>
        </p:nvSpPr>
        <p:spPr>
          <a:xfrm>
            <a:off x="7049631" y="2165292"/>
            <a:ext cx="1044351" cy="2007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>
            <a:noAutofit/>
          </a:bodyPr>
          <a:lstStyle/>
          <a:p>
            <a:pPr algn="ctr"/>
            <a:r>
              <a:rPr lang="en-GB" sz="1050" i="1" dirty="0">
                <a:solidFill>
                  <a:schemeClr val="tx1"/>
                </a:solidFill>
              </a:rPr>
              <a:t>Too general</a:t>
            </a:r>
            <a:endParaRPr lang="en-DK" sz="1050" i="1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292FFFC-D2A4-0142-8471-F778B3483781}"/>
              </a:ext>
            </a:extLst>
          </p:cNvPr>
          <p:cNvSpPr/>
          <p:nvPr/>
        </p:nvSpPr>
        <p:spPr>
          <a:xfrm>
            <a:off x="6975181" y="3328611"/>
            <a:ext cx="1044351" cy="2007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>
            <a:noAutofit/>
          </a:bodyPr>
          <a:lstStyle/>
          <a:p>
            <a:pPr algn="ctr"/>
            <a:r>
              <a:rPr lang="en-GB" sz="1050" i="1" dirty="0">
                <a:solidFill>
                  <a:schemeClr val="tx1"/>
                </a:solidFill>
              </a:rPr>
              <a:t>Representative</a:t>
            </a:r>
            <a:endParaRPr lang="en-DK" sz="1050" i="1" dirty="0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9EABA45-BA45-0C49-B93E-CBF3C11DD24C}"/>
              </a:ext>
            </a:extLst>
          </p:cNvPr>
          <p:cNvSpPr/>
          <p:nvPr/>
        </p:nvSpPr>
        <p:spPr>
          <a:xfrm>
            <a:off x="6994108" y="4318391"/>
            <a:ext cx="1044351" cy="2007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>
            <a:noAutofit/>
          </a:bodyPr>
          <a:lstStyle/>
          <a:p>
            <a:pPr algn="ctr"/>
            <a:r>
              <a:rPr lang="en-GB" sz="1050" i="1" dirty="0">
                <a:solidFill>
                  <a:schemeClr val="tx1"/>
                </a:solidFill>
              </a:rPr>
              <a:t>Too specific</a:t>
            </a:r>
            <a:endParaRPr lang="en-DK" sz="1050" i="1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193FC7-4104-9F49-BBFD-59F4D8321681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8177435" y="2698007"/>
            <a:ext cx="431273" cy="3990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4547644B-99EE-6947-BBBB-5324FE13B874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>
            <a:off x="9911415" y="2698007"/>
            <a:ext cx="386848" cy="405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2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225</Words>
  <Application>Microsoft Macintosh PowerPoint</Application>
  <PresentationFormat>Widescreen</PresentationFormat>
  <Paragraphs>60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collection</vt:lpstr>
      <vt:lpstr>Text processing</vt:lpstr>
      <vt:lpstr>Aggregating data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Ringive Korsholm</dc:creator>
  <cp:lastModifiedBy>Tonio Tonio</cp:lastModifiedBy>
  <cp:revision>14</cp:revision>
  <dcterms:created xsi:type="dcterms:W3CDTF">2021-04-18T09:31:24Z</dcterms:created>
  <dcterms:modified xsi:type="dcterms:W3CDTF">2021-05-12T09:27:30Z</dcterms:modified>
</cp:coreProperties>
</file>