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 smtClean="0"/>
              <a:t>Implementacija</a:t>
            </a:r>
            <a:endParaRPr lang="hr-H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Ivona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</c:v>
                </c:pt>
                <c:pt idx="1">
                  <c:v>View</c:v>
                </c:pt>
                <c:pt idx="2">
                  <c:v>Controller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0.04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Karmela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</c:v>
                </c:pt>
                <c:pt idx="1">
                  <c:v>View</c:v>
                </c:pt>
                <c:pt idx="2">
                  <c:v>Controller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Tomislav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</c:v>
                </c:pt>
                <c:pt idx="1">
                  <c:v>View</c:v>
                </c:pt>
                <c:pt idx="2">
                  <c:v>Controller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Karla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</c:v>
                </c:pt>
                <c:pt idx="1">
                  <c:v>View</c:v>
                </c:pt>
                <c:pt idx="2">
                  <c:v>Controller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0.48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Tanja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</c:v>
                </c:pt>
                <c:pt idx="1">
                  <c:v>View</c:v>
                </c:pt>
                <c:pt idx="2">
                  <c:v>Controller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0.48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Anton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</c:v>
                </c:pt>
                <c:pt idx="1">
                  <c:v>View</c:v>
                </c:pt>
                <c:pt idx="2">
                  <c:v>Controller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0.3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Mirko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Model</c:v>
                </c:pt>
                <c:pt idx="1">
                  <c:v>View</c:v>
                </c:pt>
                <c:pt idx="2">
                  <c:v>Controller</c:v>
                </c:pt>
              </c:strCache>
            </c: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5154192"/>
        <c:axId val="-1535155824"/>
      </c:barChart>
      <c:catAx>
        <c:axId val="-153515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1535155824"/>
        <c:crosses val="autoZero"/>
        <c:auto val="1"/>
        <c:lblAlgn val="ctr"/>
        <c:lblOffset val="100"/>
        <c:noMultiLvlLbl val="0"/>
      </c:catAx>
      <c:valAx>
        <c:axId val="-153515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153515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 smtClean="0"/>
              <a:t>Dokumentacija</a:t>
            </a:r>
            <a:endParaRPr lang="hr-H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Ivona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Zadatak/zahtjevi</c:v>
                </c:pt>
                <c:pt idx="1">
                  <c:v>Arhitektura</c:v>
                </c:pt>
                <c:pt idx="2">
                  <c:v>Model baze</c:v>
                </c:pt>
                <c:pt idx="3">
                  <c:v>UML dijagrami</c:v>
                </c:pt>
                <c:pt idx="4">
                  <c:v>Opis koda</c:v>
                </c:pt>
                <c:pt idx="5">
                  <c:v>Ispitivanje</c:v>
                </c:pt>
                <c:pt idx="6">
                  <c:v>Kor. Upute</c:v>
                </c:pt>
                <c:pt idx="7">
                  <c:v>Prezentacija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</c:v>
                </c:pt>
                <c:pt idx="1">
                  <c:v>0.5</c:v>
                </c:pt>
                <c:pt idx="2">
                  <c:v>0</c:v>
                </c:pt>
                <c:pt idx="3">
                  <c:v>0.85</c:v>
                </c:pt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Karmela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Zadatak/zahtjevi</c:v>
                </c:pt>
                <c:pt idx="1">
                  <c:v>Arhitektura</c:v>
                </c:pt>
                <c:pt idx="2">
                  <c:v>Model baze</c:v>
                </c:pt>
                <c:pt idx="3">
                  <c:v>UML dijagrami</c:v>
                </c:pt>
                <c:pt idx="4">
                  <c:v>Opis koda</c:v>
                </c:pt>
                <c:pt idx="5">
                  <c:v>Ispitivanje</c:v>
                </c:pt>
                <c:pt idx="6">
                  <c:v>Kor. Upute</c:v>
                </c:pt>
                <c:pt idx="7">
                  <c:v>Prezentacija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</c:v>
                </c:pt>
                <c:pt idx="1">
                  <c:v>0</c:v>
                </c:pt>
                <c:pt idx="2">
                  <c:v>0</c:v>
                </c:pt>
                <c:pt idx="4">
                  <c:v>0.5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Tomislav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Zadatak/zahtjevi</c:v>
                </c:pt>
                <c:pt idx="1">
                  <c:v>Arhitektura</c:v>
                </c:pt>
                <c:pt idx="2">
                  <c:v>Model baze</c:v>
                </c:pt>
                <c:pt idx="3">
                  <c:v>UML dijagrami</c:v>
                </c:pt>
                <c:pt idx="4">
                  <c:v>Opis koda</c:v>
                </c:pt>
                <c:pt idx="5">
                  <c:v>Ispitivanje</c:v>
                </c:pt>
                <c:pt idx="6">
                  <c:v>Kor. Upute</c:v>
                </c:pt>
                <c:pt idx="7">
                  <c:v>Prezentacija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</c:v>
                </c:pt>
                <c:pt idx="1">
                  <c:v>0</c:v>
                </c:pt>
                <c:pt idx="2">
                  <c:v>0</c:v>
                </c:pt>
                <c:pt idx="6">
                  <c:v>0.5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Karla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Zadatak/zahtjevi</c:v>
                </c:pt>
                <c:pt idx="1">
                  <c:v>Arhitektura</c:v>
                </c:pt>
                <c:pt idx="2">
                  <c:v>Model baze</c:v>
                </c:pt>
                <c:pt idx="3">
                  <c:v>UML dijagrami</c:v>
                </c:pt>
                <c:pt idx="4">
                  <c:v>Opis koda</c:v>
                </c:pt>
                <c:pt idx="5">
                  <c:v>Ispitivanje</c:v>
                </c:pt>
                <c:pt idx="6">
                  <c:v>Kor. Upute</c:v>
                </c:pt>
                <c:pt idx="7">
                  <c:v>Prezentacija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5">
                  <c:v>0.5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Tanja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Zadatak/zahtjevi</c:v>
                </c:pt>
                <c:pt idx="1">
                  <c:v>Arhitektura</c:v>
                </c:pt>
                <c:pt idx="2">
                  <c:v>Model baze</c:v>
                </c:pt>
                <c:pt idx="3">
                  <c:v>UML dijagrami</c:v>
                </c:pt>
                <c:pt idx="4">
                  <c:v>Opis koda</c:v>
                </c:pt>
                <c:pt idx="5">
                  <c:v>Ispitivanje</c:v>
                </c:pt>
                <c:pt idx="6">
                  <c:v>Kor. Upute</c:v>
                </c:pt>
                <c:pt idx="7">
                  <c:v>Prezentacija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0.2</c:v>
                </c:pt>
                <c:pt idx="1">
                  <c:v>0</c:v>
                </c:pt>
                <c:pt idx="2">
                  <c:v>0</c:v>
                </c:pt>
                <c:pt idx="4">
                  <c:v>0.5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Anton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Zadatak/zahtjevi</c:v>
                </c:pt>
                <c:pt idx="1">
                  <c:v>Arhitektura</c:v>
                </c:pt>
                <c:pt idx="2">
                  <c:v>Model baze</c:v>
                </c:pt>
                <c:pt idx="3">
                  <c:v>UML dijagrami</c:v>
                </c:pt>
                <c:pt idx="4">
                  <c:v>Opis koda</c:v>
                </c:pt>
                <c:pt idx="5">
                  <c:v>Ispitivanje</c:v>
                </c:pt>
                <c:pt idx="6">
                  <c:v>Kor. Upute</c:v>
                </c:pt>
                <c:pt idx="7">
                  <c:v>Prezentacija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0.2</c:v>
                </c:pt>
                <c:pt idx="1">
                  <c:v>0</c:v>
                </c:pt>
                <c:pt idx="2">
                  <c:v>0</c:v>
                </c:pt>
                <c:pt idx="6">
                  <c:v>0.5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Mirko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Zadatak/zahtjevi</c:v>
                </c:pt>
                <c:pt idx="1">
                  <c:v>Arhitektura</c:v>
                </c:pt>
                <c:pt idx="2">
                  <c:v>Model baze</c:v>
                </c:pt>
                <c:pt idx="3">
                  <c:v>UML dijagrami</c:v>
                </c:pt>
                <c:pt idx="4">
                  <c:v>Opis koda</c:v>
                </c:pt>
                <c:pt idx="5">
                  <c:v>Ispitivanje</c:v>
                </c:pt>
                <c:pt idx="6">
                  <c:v>Kor. Upute</c:v>
                </c:pt>
                <c:pt idx="7">
                  <c:v>Prezentacija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0</c:v>
                </c:pt>
                <c:pt idx="1">
                  <c:v>0.5</c:v>
                </c:pt>
                <c:pt idx="2">
                  <c:v>0</c:v>
                </c:pt>
                <c:pt idx="3">
                  <c:v>0.15</c:v>
                </c:pt>
                <c:pt idx="5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5157456"/>
        <c:axId val="-1535156368"/>
      </c:barChart>
      <c:catAx>
        <c:axId val="-153515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1535156368"/>
        <c:crosses val="autoZero"/>
        <c:auto val="1"/>
        <c:lblAlgn val="ctr"/>
        <c:lblOffset val="100"/>
        <c:noMultiLvlLbl val="0"/>
      </c:catAx>
      <c:valAx>
        <c:axId val="-153515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-153515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110D6-B57E-477C-8AE7-79BEB7DD982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28A8E1D2-3812-4000-B703-82437F376CAF}">
      <dgm:prSet phldrT="[Text]"/>
      <dgm:spPr/>
      <dgm:t>
        <a:bodyPr/>
        <a:lstStyle/>
        <a:p>
          <a:r>
            <a:rPr lang="hr-HR" dirty="0" smtClean="0"/>
            <a:t>1. ciklus</a:t>
          </a:r>
          <a:endParaRPr lang="hr-HR" dirty="0"/>
        </a:p>
      </dgm:t>
    </dgm:pt>
    <dgm:pt modelId="{60A43A74-A55A-4998-A743-00EF0C8567DD}" type="parTrans" cxnId="{3AE89FFE-C1E7-45B4-9288-F89F0841E4C0}">
      <dgm:prSet/>
      <dgm:spPr/>
      <dgm:t>
        <a:bodyPr/>
        <a:lstStyle/>
        <a:p>
          <a:endParaRPr lang="hr-HR"/>
        </a:p>
      </dgm:t>
    </dgm:pt>
    <dgm:pt modelId="{4331A1C3-C07B-4EA0-B224-7395B9CA7F41}" type="sibTrans" cxnId="{3AE89FFE-C1E7-45B4-9288-F89F0841E4C0}">
      <dgm:prSet/>
      <dgm:spPr/>
      <dgm:t>
        <a:bodyPr/>
        <a:lstStyle/>
        <a:p>
          <a:endParaRPr lang="hr-HR"/>
        </a:p>
      </dgm:t>
    </dgm:pt>
    <dgm:pt modelId="{61777B26-BBF8-44A2-961E-6E391C3CBD78}">
      <dgm:prSet phldrT="[Text]"/>
      <dgm:spPr/>
      <dgm:t>
        <a:bodyPr/>
        <a:lstStyle/>
        <a:p>
          <a:r>
            <a:rPr lang="hr-HR" dirty="0" smtClean="0"/>
            <a:t>2.ciklus</a:t>
          </a:r>
          <a:endParaRPr lang="hr-HR" dirty="0"/>
        </a:p>
      </dgm:t>
    </dgm:pt>
    <dgm:pt modelId="{375BBC80-F41F-47CD-BEBD-53966A2F69C9}" type="parTrans" cxnId="{D73BC99C-E95B-4E23-B273-FF89F3BF7172}">
      <dgm:prSet/>
      <dgm:spPr/>
      <dgm:t>
        <a:bodyPr/>
        <a:lstStyle/>
        <a:p>
          <a:endParaRPr lang="hr-HR"/>
        </a:p>
      </dgm:t>
    </dgm:pt>
    <dgm:pt modelId="{2C69A69A-6C7E-400B-A504-9FC0BB93DD50}" type="sibTrans" cxnId="{D73BC99C-E95B-4E23-B273-FF89F3BF7172}">
      <dgm:prSet/>
      <dgm:spPr/>
      <dgm:t>
        <a:bodyPr/>
        <a:lstStyle/>
        <a:p>
          <a:endParaRPr lang="hr-HR"/>
        </a:p>
      </dgm:t>
    </dgm:pt>
    <dgm:pt modelId="{0874EB11-F137-4AF3-ABD5-CCEE218C2394}">
      <dgm:prSet phldrT="[Text]" custT="1"/>
      <dgm:spPr/>
      <dgm:t>
        <a:bodyPr/>
        <a:lstStyle/>
        <a:p>
          <a:r>
            <a:rPr lang="hr-HR" sz="1400" kern="12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Dogovor oko podjela posla za implementaciju</a:t>
          </a:r>
          <a:endParaRPr lang="hr-H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BB4CA6BE-1E66-4320-97F4-E538CB9F4FA0}" type="parTrans" cxnId="{408FF6EE-596E-465D-BB71-4C1D70248654}">
      <dgm:prSet/>
      <dgm:spPr/>
      <dgm:t>
        <a:bodyPr/>
        <a:lstStyle/>
        <a:p>
          <a:endParaRPr lang="hr-HR"/>
        </a:p>
      </dgm:t>
    </dgm:pt>
    <dgm:pt modelId="{963D8085-F603-45F3-8C18-85BD15ACAAE7}" type="sibTrans" cxnId="{408FF6EE-596E-465D-BB71-4C1D70248654}">
      <dgm:prSet/>
      <dgm:spPr/>
      <dgm:t>
        <a:bodyPr/>
        <a:lstStyle/>
        <a:p>
          <a:endParaRPr lang="hr-HR"/>
        </a:p>
      </dgm:t>
    </dgm:pt>
    <dgm:pt modelId="{F219E4B0-8F3E-4B32-ABB3-24E62A291D82}">
      <dgm:prSet phldrT="[Text]" custT="1"/>
      <dgm:spPr/>
      <dgm:t>
        <a:bodyPr/>
        <a:lstStyle/>
        <a:p>
          <a:r>
            <a:rPr lang="hr-HR" sz="1400" kern="12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Definicija izgleda programa</a:t>
          </a:r>
          <a:endParaRPr lang="hr-H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E04BBE8B-A24F-4608-9689-71AFD36DA74C}" type="parTrans" cxnId="{02EB638C-DEC8-4883-A7FC-82CA9880DC03}">
      <dgm:prSet/>
      <dgm:spPr/>
      <dgm:t>
        <a:bodyPr/>
        <a:lstStyle/>
        <a:p>
          <a:endParaRPr lang="hr-HR"/>
        </a:p>
      </dgm:t>
    </dgm:pt>
    <dgm:pt modelId="{24330D8C-9E97-41A4-AC14-DF7A197DED5C}" type="sibTrans" cxnId="{02EB638C-DEC8-4883-A7FC-82CA9880DC03}">
      <dgm:prSet/>
      <dgm:spPr/>
      <dgm:t>
        <a:bodyPr/>
        <a:lstStyle/>
        <a:p>
          <a:endParaRPr lang="hr-HR"/>
        </a:p>
      </dgm:t>
    </dgm:pt>
    <dgm:pt modelId="{91284096-4D2C-46E5-92BF-7B4A3CC9DBFE}">
      <dgm:prSet custT="1"/>
      <dgm:spPr/>
      <dgm:t>
        <a:bodyPr/>
        <a:lstStyle/>
        <a:p>
          <a:pPr marL="114300" lvl="1" indent="-11430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400" kern="12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Upoznavanje i plan rada</a:t>
          </a:r>
          <a:endParaRPr lang="hr-H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CCF13851-B774-48F8-84BD-6ABB5DE7E599}" type="parTrans" cxnId="{C2D80AC1-3774-4B7D-880D-300D6FF7248F}">
      <dgm:prSet/>
      <dgm:spPr/>
      <dgm:t>
        <a:bodyPr/>
        <a:lstStyle/>
        <a:p>
          <a:endParaRPr lang="hr-HR"/>
        </a:p>
      </dgm:t>
    </dgm:pt>
    <dgm:pt modelId="{014646B3-9BE7-4CEA-8F1D-29F2D24E8DC0}" type="sibTrans" cxnId="{C2D80AC1-3774-4B7D-880D-300D6FF7248F}">
      <dgm:prSet/>
      <dgm:spPr/>
      <dgm:t>
        <a:bodyPr/>
        <a:lstStyle/>
        <a:p>
          <a:endParaRPr lang="hr-HR"/>
        </a:p>
      </dgm:t>
    </dgm:pt>
    <dgm:pt modelId="{18EC48D6-AA17-450E-85F1-08088F665E6E}">
      <dgm:prSet custT="1"/>
      <dgm:spPr/>
      <dgm:t>
        <a:bodyPr/>
        <a:lstStyle/>
        <a:p>
          <a:pPr marL="114300" lvl="1" indent="-11430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400" kern="12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Rasprava o zadatku i tehnologijama</a:t>
          </a:r>
          <a:endParaRPr lang="hr-H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gm:t>
    </dgm:pt>
    <dgm:pt modelId="{84AB280E-9778-4786-86C0-B4272902345E}" type="parTrans" cxnId="{7F04BC65-61B9-4158-9294-E6A2C5A88717}">
      <dgm:prSet/>
      <dgm:spPr/>
      <dgm:t>
        <a:bodyPr/>
        <a:lstStyle/>
        <a:p>
          <a:endParaRPr lang="hr-HR"/>
        </a:p>
      </dgm:t>
    </dgm:pt>
    <dgm:pt modelId="{F771F717-B9E0-41DD-BD14-6A0D1D88EB79}" type="sibTrans" cxnId="{7F04BC65-61B9-4158-9294-E6A2C5A88717}">
      <dgm:prSet/>
      <dgm:spPr/>
      <dgm:t>
        <a:bodyPr/>
        <a:lstStyle/>
        <a:p>
          <a:endParaRPr lang="hr-HR"/>
        </a:p>
      </dgm:t>
    </dgm:pt>
    <dgm:pt modelId="{552860EE-B360-4922-9466-4640EE91BE07}" type="pres">
      <dgm:prSet presAssocID="{89B110D6-B57E-477C-8AE7-79BEB7DD982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r-HR"/>
        </a:p>
      </dgm:t>
    </dgm:pt>
    <dgm:pt modelId="{079DB858-C91A-49A4-BC41-211AA20AD43A}" type="pres">
      <dgm:prSet presAssocID="{28A8E1D2-3812-4000-B703-82437F376CAF}" presName="composite" presStyleCnt="0"/>
      <dgm:spPr/>
    </dgm:pt>
    <dgm:pt modelId="{ED2A73C2-FF17-4BF6-B6F7-A633A3955D1E}" type="pres">
      <dgm:prSet presAssocID="{28A8E1D2-3812-4000-B703-82437F376CAF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0D0C69DF-5356-4AB2-8AC7-83AD65B505C7}" type="pres">
      <dgm:prSet presAssocID="{28A8E1D2-3812-4000-B703-82437F376CAF}" presName="descendantText" presStyleLbl="alignAcc1" presStyleIdx="0" presStyleCnt="2" custScaleY="130682" custLinFactNeighborX="0" custLinFactNeighborY="12742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49D5D48A-D620-4662-B33B-4C0FA7CF2C67}" type="pres">
      <dgm:prSet presAssocID="{4331A1C3-C07B-4EA0-B224-7395B9CA7F41}" presName="sp" presStyleCnt="0"/>
      <dgm:spPr/>
    </dgm:pt>
    <dgm:pt modelId="{822A575B-05D8-4A55-8421-F71A803F02FD}" type="pres">
      <dgm:prSet presAssocID="{61777B26-BBF8-44A2-961E-6E391C3CBD78}" presName="composite" presStyleCnt="0"/>
      <dgm:spPr/>
    </dgm:pt>
    <dgm:pt modelId="{7721F4AC-6016-4668-908E-5E6B5DD123ED}" type="pres">
      <dgm:prSet presAssocID="{61777B26-BBF8-44A2-961E-6E391C3CBD78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hr-HR"/>
        </a:p>
      </dgm:t>
    </dgm:pt>
    <dgm:pt modelId="{EEDE4798-40D9-4649-8E57-A6F4DAA8B38F}" type="pres">
      <dgm:prSet presAssocID="{61777B26-BBF8-44A2-961E-6E391C3CBD78}" presName="descendantText" presStyleLbl="alignAcc1" presStyleIdx="1" presStyleCnt="2" custScaleY="143852" custLinFactNeighborX="709" custLinFactNeighborY="30595">
        <dgm:presLayoutVars>
          <dgm:bulletEnabled val="1"/>
        </dgm:presLayoutVars>
      </dgm:prSet>
      <dgm:spPr/>
      <dgm:t>
        <a:bodyPr/>
        <a:lstStyle/>
        <a:p>
          <a:endParaRPr lang="hr-HR"/>
        </a:p>
      </dgm:t>
    </dgm:pt>
  </dgm:ptLst>
  <dgm:cxnLst>
    <dgm:cxn modelId="{84954629-DA07-45B6-A6A5-6B30DB4E0722}" type="presOf" srcId="{28A8E1D2-3812-4000-B703-82437F376CAF}" destId="{ED2A73C2-FF17-4BF6-B6F7-A633A3955D1E}" srcOrd="0" destOrd="0" presId="urn:microsoft.com/office/officeart/2005/8/layout/chevron2"/>
    <dgm:cxn modelId="{C2D80AC1-3774-4B7D-880D-300D6FF7248F}" srcId="{28A8E1D2-3812-4000-B703-82437F376CAF}" destId="{91284096-4D2C-46E5-92BF-7B4A3CC9DBFE}" srcOrd="0" destOrd="0" parTransId="{CCF13851-B774-48F8-84BD-6ABB5DE7E599}" sibTransId="{014646B3-9BE7-4CEA-8F1D-29F2D24E8DC0}"/>
    <dgm:cxn modelId="{9107DA18-D8A9-40F1-B8BA-581BE7890C59}" type="presOf" srcId="{91284096-4D2C-46E5-92BF-7B4A3CC9DBFE}" destId="{0D0C69DF-5356-4AB2-8AC7-83AD65B505C7}" srcOrd="0" destOrd="0" presId="urn:microsoft.com/office/officeart/2005/8/layout/chevron2"/>
    <dgm:cxn modelId="{02EB638C-DEC8-4883-A7FC-82CA9880DC03}" srcId="{61777B26-BBF8-44A2-961E-6E391C3CBD78}" destId="{F219E4B0-8F3E-4B32-ABB3-24E62A291D82}" srcOrd="1" destOrd="0" parTransId="{E04BBE8B-A24F-4608-9689-71AFD36DA74C}" sibTransId="{24330D8C-9E97-41A4-AC14-DF7A197DED5C}"/>
    <dgm:cxn modelId="{9F7D5FEF-617A-492F-8172-667E97DE2144}" type="presOf" srcId="{F219E4B0-8F3E-4B32-ABB3-24E62A291D82}" destId="{EEDE4798-40D9-4649-8E57-A6F4DAA8B38F}" srcOrd="0" destOrd="1" presId="urn:microsoft.com/office/officeart/2005/8/layout/chevron2"/>
    <dgm:cxn modelId="{D84BD7E9-11E7-4288-98DF-63C016EF7BB5}" type="presOf" srcId="{0874EB11-F137-4AF3-ABD5-CCEE218C2394}" destId="{EEDE4798-40D9-4649-8E57-A6F4DAA8B38F}" srcOrd="0" destOrd="0" presId="urn:microsoft.com/office/officeart/2005/8/layout/chevron2"/>
    <dgm:cxn modelId="{3AE89FFE-C1E7-45B4-9288-F89F0841E4C0}" srcId="{89B110D6-B57E-477C-8AE7-79BEB7DD9828}" destId="{28A8E1D2-3812-4000-B703-82437F376CAF}" srcOrd="0" destOrd="0" parTransId="{60A43A74-A55A-4998-A743-00EF0C8567DD}" sibTransId="{4331A1C3-C07B-4EA0-B224-7395B9CA7F41}"/>
    <dgm:cxn modelId="{7F04BC65-61B9-4158-9294-E6A2C5A88717}" srcId="{28A8E1D2-3812-4000-B703-82437F376CAF}" destId="{18EC48D6-AA17-450E-85F1-08088F665E6E}" srcOrd="1" destOrd="0" parTransId="{84AB280E-9778-4786-86C0-B4272902345E}" sibTransId="{F771F717-B9E0-41DD-BD14-6A0D1D88EB79}"/>
    <dgm:cxn modelId="{21E87713-3DFD-4379-BC98-94F70F1B016E}" type="presOf" srcId="{89B110D6-B57E-477C-8AE7-79BEB7DD9828}" destId="{552860EE-B360-4922-9466-4640EE91BE07}" srcOrd="0" destOrd="0" presId="urn:microsoft.com/office/officeart/2005/8/layout/chevron2"/>
    <dgm:cxn modelId="{408FF6EE-596E-465D-BB71-4C1D70248654}" srcId="{61777B26-BBF8-44A2-961E-6E391C3CBD78}" destId="{0874EB11-F137-4AF3-ABD5-CCEE218C2394}" srcOrd="0" destOrd="0" parTransId="{BB4CA6BE-1E66-4320-97F4-E538CB9F4FA0}" sibTransId="{963D8085-F603-45F3-8C18-85BD15ACAAE7}"/>
    <dgm:cxn modelId="{7A29E52E-3A59-42E0-AEAC-D058670286F8}" type="presOf" srcId="{18EC48D6-AA17-450E-85F1-08088F665E6E}" destId="{0D0C69DF-5356-4AB2-8AC7-83AD65B505C7}" srcOrd="0" destOrd="1" presId="urn:microsoft.com/office/officeart/2005/8/layout/chevron2"/>
    <dgm:cxn modelId="{D73BC99C-E95B-4E23-B273-FF89F3BF7172}" srcId="{89B110D6-B57E-477C-8AE7-79BEB7DD9828}" destId="{61777B26-BBF8-44A2-961E-6E391C3CBD78}" srcOrd="1" destOrd="0" parTransId="{375BBC80-F41F-47CD-BEBD-53966A2F69C9}" sibTransId="{2C69A69A-6C7E-400B-A504-9FC0BB93DD50}"/>
    <dgm:cxn modelId="{4341BB5A-C2CA-4A55-917B-8805424983B3}" type="presOf" srcId="{61777B26-BBF8-44A2-961E-6E391C3CBD78}" destId="{7721F4AC-6016-4668-908E-5E6B5DD123ED}" srcOrd="0" destOrd="0" presId="urn:microsoft.com/office/officeart/2005/8/layout/chevron2"/>
    <dgm:cxn modelId="{BEEBA463-1BD2-416D-8B69-ED1522A9B32F}" type="presParOf" srcId="{552860EE-B360-4922-9466-4640EE91BE07}" destId="{079DB858-C91A-49A4-BC41-211AA20AD43A}" srcOrd="0" destOrd="0" presId="urn:microsoft.com/office/officeart/2005/8/layout/chevron2"/>
    <dgm:cxn modelId="{942A5D25-4D9E-4D8C-99B2-11A7CC79B326}" type="presParOf" srcId="{079DB858-C91A-49A4-BC41-211AA20AD43A}" destId="{ED2A73C2-FF17-4BF6-B6F7-A633A3955D1E}" srcOrd="0" destOrd="0" presId="urn:microsoft.com/office/officeart/2005/8/layout/chevron2"/>
    <dgm:cxn modelId="{9A9DEA33-4E00-4BB1-AF98-2D9C4171318A}" type="presParOf" srcId="{079DB858-C91A-49A4-BC41-211AA20AD43A}" destId="{0D0C69DF-5356-4AB2-8AC7-83AD65B505C7}" srcOrd="1" destOrd="0" presId="urn:microsoft.com/office/officeart/2005/8/layout/chevron2"/>
    <dgm:cxn modelId="{02091B8E-73EF-4749-9E3B-AA196C9C426B}" type="presParOf" srcId="{552860EE-B360-4922-9466-4640EE91BE07}" destId="{49D5D48A-D620-4662-B33B-4C0FA7CF2C67}" srcOrd="1" destOrd="0" presId="urn:microsoft.com/office/officeart/2005/8/layout/chevron2"/>
    <dgm:cxn modelId="{657079DB-A5B9-4068-8F62-F98E3AFFFA20}" type="presParOf" srcId="{552860EE-B360-4922-9466-4640EE91BE07}" destId="{822A575B-05D8-4A55-8421-F71A803F02FD}" srcOrd="2" destOrd="0" presId="urn:microsoft.com/office/officeart/2005/8/layout/chevron2"/>
    <dgm:cxn modelId="{3B09D2AA-9FB1-462D-A17C-043090EDF1F2}" type="presParOf" srcId="{822A575B-05D8-4A55-8421-F71A803F02FD}" destId="{7721F4AC-6016-4668-908E-5E6B5DD123ED}" srcOrd="0" destOrd="0" presId="urn:microsoft.com/office/officeart/2005/8/layout/chevron2"/>
    <dgm:cxn modelId="{8C2EF83D-FF9F-4B26-8BEB-222D699C4BC4}" type="presParOf" srcId="{822A575B-05D8-4A55-8421-F71A803F02FD}" destId="{EEDE4798-40D9-4649-8E57-A6F4DAA8B38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A73C2-FF17-4BF6-B6F7-A633A3955D1E}">
      <dsp:nvSpPr>
        <dsp:cNvPr id="0" name=""/>
        <dsp:cNvSpPr/>
      </dsp:nvSpPr>
      <dsp:spPr>
        <a:xfrm rot="5400000">
          <a:off x="-122498" y="218910"/>
          <a:ext cx="816659" cy="571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1. ciklus</a:t>
          </a:r>
          <a:endParaRPr lang="hr-HR" sz="1200" kern="1200" dirty="0"/>
        </a:p>
      </dsp:txBody>
      <dsp:txXfrm rot="-5400000">
        <a:off x="2" y="382242"/>
        <a:ext cx="571661" cy="244998"/>
      </dsp:txXfrm>
    </dsp:sp>
    <dsp:sp modelId="{0D0C69DF-5356-4AB2-8AC7-83AD65B505C7}">
      <dsp:nvSpPr>
        <dsp:cNvPr id="0" name=""/>
        <dsp:cNvSpPr/>
      </dsp:nvSpPr>
      <dsp:spPr>
        <a:xfrm rot="5400000">
          <a:off x="1311822" y="-657545"/>
          <a:ext cx="693697" cy="2174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400" kern="12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Upoznavanje i plan rada</a:t>
          </a:r>
          <a:endParaRPr lang="hr-H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400" kern="12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Rasprava o zadatku i tehnologijama</a:t>
          </a:r>
          <a:endParaRPr lang="hr-H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sp:txBody>
      <dsp:txXfrm rot="-5400000">
        <a:off x="571662" y="116478"/>
        <a:ext cx="2140155" cy="625971"/>
      </dsp:txXfrm>
    </dsp:sp>
    <dsp:sp modelId="{7721F4AC-6016-4668-908E-5E6B5DD123ED}">
      <dsp:nvSpPr>
        <dsp:cNvPr id="0" name=""/>
        <dsp:cNvSpPr/>
      </dsp:nvSpPr>
      <dsp:spPr>
        <a:xfrm rot="5400000">
          <a:off x="-122498" y="993969"/>
          <a:ext cx="816659" cy="571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r-HR" sz="1200" kern="1200" dirty="0" smtClean="0"/>
            <a:t>2.ciklus</a:t>
          </a:r>
          <a:endParaRPr lang="hr-HR" sz="1200" kern="1200" dirty="0"/>
        </a:p>
      </dsp:txBody>
      <dsp:txXfrm rot="-5400000">
        <a:off x="2" y="1157301"/>
        <a:ext cx="571661" cy="244998"/>
      </dsp:txXfrm>
    </dsp:sp>
    <dsp:sp modelId="{EEDE4798-40D9-4649-8E57-A6F4DAA8B38F}">
      <dsp:nvSpPr>
        <dsp:cNvPr id="0" name=""/>
        <dsp:cNvSpPr/>
      </dsp:nvSpPr>
      <dsp:spPr>
        <a:xfrm rot="5400000">
          <a:off x="1276866" y="212282"/>
          <a:ext cx="763607" cy="21740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400" kern="12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Dogovor oko podjela posla za implementaciju</a:t>
          </a:r>
          <a:endParaRPr lang="hr-H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r-HR" sz="1400" kern="1200" dirty="0" smtClean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Definicija izgleda programa</a:t>
          </a:r>
          <a:endParaRPr lang="hr-HR" sz="1400" kern="1200" dirty="0">
            <a:solidFill>
              <a:schemeClr val="dk1">
                <a:hueOff val="0"/>
                <a:satOff val="0"/>
                <a:lumOff val="0"/>
                <a:alphaOff val="0"/>
              </a:schemeClr>
            </a:solidFill>
            <a:latin typeface="+mn-lt"/>
            <a:ea typeface="+mn-ea"/>
            <a:cs typeface="+mn-cs"/>
          </a:endParaRPr>
        </a:p>
      </dsp:txBody>
      <dsp:txXfrm rot="-5400000">
        <a:off x="571661" y="954763"/>
        <a:ext cx="2136742" cy="68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13.1.2017.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4581525"/>
            <a:ext cx="914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Ctr="1"/>
          <a:lstStyle/>
          <a:p>
            <a:pPr algn="l" eaLnBrk="1" hangingPunct="1">
              <a:defRPr/>
            </a:pPr>
            <a:endParaRPr lang="hr-HR" sz="2400" b="0" noProof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566171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Sveučilište u Zagrebu</a:t>
            </a:r>
          </a:p>
          <a:p>
            <a:pPr algn="ctr" eaLnBrk="1" hangingPunct="1">
              <a:defRPr/>
            </a:pPr>
            <a:r>
              <a:rPr lang="hr-HR" sz="1800" b="1" i="1" noProof="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Fakultet elektrotehnike i računarstva</a:t>
            </a:r>
          </a:p>
          <a:p>
            <a:pPr algn="ctr" eaLnBrk="1" hangingPunct="1">
              <a:defRPr/>
            </a:pP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Zavod za elektroniku, </a:t>
            </a:r>
            <a:r>
              <a:rPr lang="hr-HR" sz="1400" b="0" i="1" noProof="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mikroel</a:t>
            </a:r>
            <a:r>
              <a:rPr lang="hr-HR" sz="1400" b="0" i="1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., računalne i inteligentne sustave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0" y="1412875"/>
            <a:ext cx="9144000" cy="69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>
              <a:latin typeface="Tahoma" pitchFamily="34" charset="0"/>
            </a:endParaRPr>
          </a:p>
        </p:txBody>
      </p:sp>
      <p:pic>
        <p:nvPicPr>
          <p:cNvPr id="7" name="Picture 7" descr="logo EN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243888" y="5634121"/>
            <a:ext cx="6207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4076700"/>
            <a:ext cx="91440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b="0" noProof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 bwMode="auto">
          <a:xfrm>
            <a:off x="179388" y="5684921"/>
            <a:ext cx="831850" cy="846138"/>
            <a:chOff x="0" y="0"/>
            <a:chExt cx="1755" cy="1785"/>
          </a:xfrm>
        </p:grpSpPr>
        <p:sp>
          <p:nvSpPr>
            <p:cNvPr id="10" name="AutoShape 1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755" cy="1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241" y="244"/>
              <a:ext cx="1273" cy="129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826" y="30"/>
                </a:cxn>
                <a:cxn ang="0">
                  <a:pos x="992" y="112"/>
                </a:cxn>
                <a:cxn ang="0">
                  <a:pos x="1057" y="179"/>
                </a:cxn>
                <a:cxn ang="0">
                  <a:pos x="908" y="77"/>
                </a:cxn>
                <a:cxn ang="0">
                  <a:pos x="732" y="21"/>
                </a:cxn>
                <a:cxn ang="0">
                  <a:pos x="1108" y="213"/>
                </a:cxn>
                <a:cxn ang="0">
                  <a:pos x="1211" y="369"/>
                </a:cxn>
                <a:cxn ang="0">
                  <a:pos x="1266" y="550"/>
                </a:cxn>
                <a:cxn ang="0">
                  <a:pos x="1258" y="585"/>
                </a:cxn>
                <a:cxn ang="0">
                  <a:pos x="1212" y="401"/>
                </a:cxn>
                <a:cxn ang="0">
                  <a:pos x="1118" y="245"/>
                </a:cxn>
                <a:cxn ang="0">
                  <a:pos x="1262" y="649"/>
                </a:cxn>
                <a:cxn ang="0">
                  <a:pos x="1262" y="649"/>
                </a:cxn>
                <a:cxn ang="0">
                  <a:pos x="1262" y="779"/>
                </a:cxn>
                <a:cxn ang="0">
                  <a:pos x="1197" y="958"/>
                </a:cxn>
                <a:cxn ang="0">
                  <a:pos x="1088" y="1106"/>
                </a:cxn>
                <a:cxn ang="0">
                  <a:pos x="1171" y="978"/>
                </a:cxn>
                <a:cxn ang="0">
                  <a:pos x="1242" y="807"/>
                </a:cxn>
                <a:cxn ang="0">
                  <a:pos x="1274" y="649"/>
                </a:cxn>
                <a:cxn ang="0">
                  <a:pos x="968" y="1203"/>
                </a:cxn>
                <a:cxn ang="0">
                  <a:pos x="796" y="1277"/>
                </a:cxn>
                <a:cxn ang="0">
                  <a:pos x="637" y="1285"/>
                </a:cxn>
                <a:cxn ang="0">
                  <a:pos x="823" y="1255"/>
                </a:cxn>
                <a:cxn ang="0">
                  <a:pos x="986" y="1175"/>
                </a:cxn>
                <a:cxn ang="0">
                  <a:pos x="637" y="1297"/>
                </a:cxn>
                <a:cxn ang="0">
                  <a:pos x="637" y="1297"/>
                </a:cxn>
                <a:cxn ang="0">
                  <a:pos x="573" y="1294"/>
                </a:cxn>
                <a:cxn ang="0">
                  <a:pos x="390" y="1246"/>
                </a:cxn>
                <a:cxn ang="0">
                  <a:pos x="233" y="1149"/>
                </a:cxn>
                <a:cxn ang="0">
                  <a:pos x="265" y="1158"/>
                </a:cxn>
                <a:cxn ang="0">
                  <a:pos x="423" y="1246"/>
                </a:cxn>
                <a:cxn ang="0">
                  <a:pos x="605" y="1283"/>
                </a:cxn>
                <a:cxn ang="0">
                  <a:pos x="128" y="1036"/>
                </a:cxn>
                <a:cxn ang="0">
                  <a:pos x="40" y="871"/>
                </a:cxn>
                <a:cxn ang="0">
                  <a:pos x="2" y="682"/>
                </a:cxn>
                <a:cxn ang="0">
                  <a:pos x="27" y="777"/>
                </a:cxn>
                <a:cxn ang="0">
                  <a:pos x="90" y="951"/>
                </a:cxn>
                <a:cxn ang="0">
                  <a:pos x="197" y="1098"/>
                </a:cxn>
                <a:cxn ang="0">
                  <a:pos x="0" y="649"/>
                </a:cxn>
                <a:cxn ang="0">
                  <a:pos x="0" y="649"/>
                </a:cxn>
                <a:cxn ang="0">
                  <a:pos x="30" y="456"/>
                </a:cxn>
                <a:cxn ang="0">
                  <a:pos x="110" y="287"/>
                </a:cxn>
                <a:cxn ang="0">
                  <a:pos x="176" y="223"/>
                </a:cxn>
                <a:cxn ang="0">
                  <a:pos x="76" y="373"/>
                </a:cxn>
                <a:cxn ang="0">
                  <a:pos x="20" y="552"/>
                </a:cxn>
                <a:cxn ang="0">
                  <a:pos x="210" y="170"/>
                </a:cxn>
                <a:cxn ang="0">
                  <a:pos x="362" y="65"/>
                </a:cxn>
                <a:cxn ang="0">
                  <a:pos x="540" y="8"/>
                </a:cxn>
                <a:cxn ang="0">
                  <a:pos x="574" y="18"/>
                </a:cxn>
                <a:cxn ang="0">
                  <a:pos x="396" y="63"/>
                </a:cxn>
                <a:cxn ang="0">
                  <a:pos x="242" y="159"/>
                </a:cxn>
                <a:cxn ang="0">
                  <a:pos x="637" y="13"/>
                </a:cxn>
              </a:cxnLst>
              <a:rect l="0" t="0" r="r" b="b"/>
              <a:pathLst>
                <a:path w="1274" h="1297"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637" y="0"/>
                  </a:moveTo>
                  <a:lnTo>
                    <a:pt x="669" y="2"/>
                  </a:lnTo>
                  <a:lnTo>
                    <a:pt x="702" y="4"/>
                  </a:lnTo>
                  <a:lnTo>
                    <a:pt x="734" y="8"/>
                  </a:lnTo>
                  <a:lnTo>
                    <a:pt x="765" y="14"/>
                  </a:lnTo>
                  <a:lnTo>
                    <a:pt x="796" y="21"/>
                  </a:lnTo>
                  <a:lnTo>
                    <a:pt x="826" y="30"/>
                  </a:lnTo>
                  <a:lnTo>
                    <a:pt x="856" y="40"/>
                  </a:lnTo>
                  <a:lnTo>
                    <a:pt x="885" y="52"/>
                  </a:lnTo>
                  <a:lnTo>
                    <a:pt x="912" y="65"/>
                  </a:lnTo>
                  <a:lnTo>
                    <a:pt x="940" y="79"/>
                  </a:lnTo>
                  <a:lnTo>
                    <a:pt x="968" y="94"/>
                  </a:lnTo>
                  <a:lnTo>
                    <a:pt x="992" y="112"/>
                  </a:lnTo>
                  <a:lnTo>
                    <a:pt x="1019" y="130"/>
                  </a:lnTo>
                  <a:lnTo>
                    <a:pt x="1042" y="149"/>
                  </a:lnTo>
                  <a:lnTo>
                    <a:pt x="1065" y="170"/>
                  </a:lnTo>
                  <a:lnTo>
                    <a:pt x="1088" y="191"/>
                  </a:lnTo>
                  <a:lnTo>
                    <a:pt x="1079" y="199"/>
                  </a:lnTo>
                  <a:lnTo>
                    <a:pt x="1057" y="179"/>
                  </a:lnTo>
                  <a:lnTo>
                    <a:pt x="1034" y="159"/>
                  </a:lnTo>
                  <a:lnTo>
                    <a:pt x="1011" y="140"/>
                  </a:lnTo>
                  <a:lnTo>
                    <a:pt x="986" y="123"/>
                  </a:lnTo>
                  <a:lnTo>
                    <a:pt x="960" y="105"/>
                  </a:lnTo>
                  <a:lnTo>
                    <a:pt x="934" y="91"/>
                  </a:lnTo>
                  <a:lnTo>
                    <a:pt x="908" y="77"/>
                  </a:lnTo>
                  <a:lnTo>
                    <a:pt x="880" y="63"/>
                  </a:lnTo>
                  <a:lnTo>
                    <a:pt x="851" y="52"/>
                  </a:lnTo>
                  <a:lnTo>
                    <a:pt x="823" y="43"/>
                  </a:lnTo>
                  <a:lnTo>
                    <a:pt x="792" y="33"/>
                  </a:lnTo>
                  <a:lnTo>
                    <a:pt x="763" y="27"/>
                  </a:lnTo>
                  <a:lnTo>
                    <a:pt x="732" y="21"/>
                  </a:lnTo>
                  <a:lnTo>
                    <a:pt x="702" y="18"/>
                  </a:lnTo>
                  <a:lnTo>
                    <a:pt x="669" y="14"/>
                  </a:lnTo>
                  <a:lnTo>
                    <a:pt x="637" y="13"/>
                  </a:lnTo>
                  <a:lnTo>
                    <a:pt x="637" y="0"/>
                  </a:lnTo>
                  <a:close/>
                  <a:moveTo>
                    <a:pt x="1088" y="191"/>
                  </a:moveTo>
                  <a:lnTo>
                    <a:pt x="1108" y="213"/>
                  </a:lnTo>
                  <a:lnTo>
                    <a:pt x="1128" y="237"/>
                  </a:lnTo>
                  <a:lnTo>
                    <a:pt x="1148" y="262"/>
                  </a:lnTo>
                  <a:lnTo>
                    <a:pt x="1165" y="287"/>
                  </a:lnTo>
                  <a:lnTo>
                    <a:pt x="1182" y="314"/>
                  </a:lnTo>
                  <a:lnTo>
                    <a:pt x="1197" y="340"/>
                  </a:lnTo>
                  <a:lnTo>
                    <a:pt x="1211" y="369"/>
                  </a:lnTo>
                  <a:lnTo>
                    <a:pt x="1223" y="397"/>
                  </a:lnTo>
                  <a:lnTo>
                    <a:pt x="1235" y="426"/>
                  </a:lnTo>
                  <a:lnTo>
                    <a:pt x="1245" y="456"/>
                  </a:lnTo>
                  <a:lnTo>
                    <a:pt x="1254" y="488"/>
                  </a:lnTo>
                  <a:lnTo>
                    <a:pt x="1262" y="519"/>
                  </a:lnTo>
                  <a:lnTo>
                    <a:pt x="1266" y="550"/>
                  </a:lnTo>
                  <a:lnTo>
                    <a:pt x="1271" y="583"/>
                  </a:lnTo>
                  <a:lnTo>
                    <a:pt x="1274" y="616"/>
                  </a:lnTo>
                  <a:lnTo>
                    <a:pt x="1274" y="649"/>
                  </a:lnTo>
                  <a:lnTo>
                    <a:pt x="1262" y="649"/>
                  </a:lnTo>
                  <a:lnTo>
                    <a:pt x="1260" y="616"/>
                  </a:lnTo>
                  <a:lnTo>
                    <a:pt x="1258" y="585"/>
                  </a:lnTo>
                  <a:lnTo>
                    <a:pt x="1254" y="552"/>
                  </a:lnTo>
                  <a:lnTo>
                    <a:pt x="1248" y="520"/>
                  </a:lnTo>
                  <a:lnTo>
                    <a:pt x="1242" y="491"/>
                  </a:lnTo>
                  <a:lnTo>
                    <a:pt x="1232" y="461"/>
                  </a:lnTo>
                  <a:lnTo>
                    <a:pt x="1223" y="431"/>
                  </a:lnTo>
                  <a:lnTo>
                    <a:pt x="1212" y="401"/>
                  </a:lnTo>
                  <a:lnTo>
                    <a:pt x="1200" y="373"/>
                  </a:lnTo>
                  <a:lnTo>
                    <a:pt x="1186" y="347"/>
                  </a:lnTo>
                  <a:lnTo>
                    <a:pt x="1171" y="320"/>
                  </a:lnTo>
                  <a:lnTo>
                    <a:pt x="1154" y="295"/>
                  </a:lnTo>
                  <a:lnTo>
                    <a:pt x="1137" y="270"/>
                  </a:lnTo>
                  <a:lnTo>
                    <a:pt x="1118" y="245"/>
                  </a:lnTo>
                  <a:lnTo>
                    <a:pt x="1099" y="223"/>
                  </a:lnTo>
                  <a:lnTo>
                    <a:pt x="1079" y="199"/>
                  </a:lnTo>
                  <a:lnTo>
                    <a:pt x="1088" y="191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49"/>
                  </a:lnTo>
                  <a:lnTo>
                    <a:pt x="1262" y="649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274" y="649"/>
                  </a:moveTo>
                  <a:lnTo>
                    <a:pt x="1274" y="682"/>
                  </a:lnTo>
                  <a:lnTo>
                    <a:pt x="1271" y="715"/>
                  </a:lnTo>
                  <a:lnTo>
                    <a:pt x="1266" y="748"/>
                  </a:lnTo>
                  <a:lnTo>
                    <a:pt x="1262" y="779"/>
                  </a:lnTo>
                  <a:lnTo>
                    <a:pt x="1254" y="810"/>
                  </a:lnTo>
                  <a:lnTo>
                    <a:pt x="1245" y="842"/>
                  </a:lnTo>
                  <a:lnTo>
                    <a:pt x="1235" y="871"/>
                  </a:lnTo>
                  <a:lnTo>
                    <a:pt x="1223" y="901"/>
                  </a:lnTo>
                  <a:lnTo>
                    <a:pt x="1211" y="929"/>
                  </a:lnTo>
                  <a:lnTo>
                    <a:pt x="1197" y="958"/>
                  </a:lnTo>
                  <a:lnTo>
                    <a:pt x="1182" y="984"/>
                  </a:lnTo>
                  <a:lnTo>
                    <a:pt x="1165" y="1011"/>
                  </a:lnTo>
                  <a:lnTo>
                    <a:pt x="1148" y="1036"/>
                  </a:lnTo>
                  <a:lnTo>
                    <a:pt x="1128" y="1061"/>
                  </a:lnTo>
                  <a:lnTo>
                    <a:pt x="1108" y="1084"/>
                  </a:lnTo>
                  <a:lnTo>
                    <a:pt x="1088" y="1106"/>
                  </a:lnTo>
                  <a:lnTo>
                    <a:pt x="1079" y="1098"/>
                  </a:lnTo>
                  <a:lnTo>
                    <a:pt x="1099" y="1075"/>
                  </a:lnTo>
                  <a:lnTo>
                    <a:pt x="1118" y="1053"/>
                  </a:lnTo>
                  <a:lnTo>
                    <a:pt x="1137" y="1028"/>
                  </a:lnTo>
                  <a:lnTo>
                    <a:pt x="1154" y="1003"/>
                  </a:lnTo>
                  <a:lnTo>
                    <a:pt x="1171" y="978"/>
                  </a:lnTo>
                  <a:lnTo>
                    <a:pt x="1186" y="951"/>
                  </a:lnTo>
                  <a:lnTo>
                    <a:pt x="1200" y="925"/>
                  </a:lnTo>
                  <a:lnTo>
                    <a:pt x="1212" y="896"/>
                  </a:lnTo>
                  <a:lnTo>
                    <a:pt x="1223" y="867"/>
                  </a:lnTo>
                  <a:lnTo>
                    <a:pt x="1232" y="837"/>
                  </a:lnTo>
                  <a:lnTo>
                    <a:pt x="1242" y="807"/>
                  </a:lnTo>
                  <a:lnTo>
                    <a:pt x="1248" y="777"/>
                  </a:lnTo>
                  <a:lnTo>
                    <a:pt x="1254" y="746"/>
                  </a:lnTo>
                  <a:lnTo>
                    <a:pt x="1258" y="713"/>
                  </a:lnTo>
                  <a:lnTo>
                    <a:pt x="1260" y="682"/>
                  </a:lnTo>
                  <a:lnTo>
                    <a:pt x="1262" y="649"/>
                  </a:lnTo>
                  <a:lnTo>
                    <a:pt x="1274" y="649"/>
                  </a:lnTo>
                  <a:close/>
                  <a:moveTo>
                    <a:pt x="1088" y="1106"/>
                  </a:moveTo>
                  <a:lnTo>
                    <a:pt x="1065" y="1128"/>
                  </a:lnTo>
                  <a:lnTo>
                    <a:pt x="1042" y="1149"/>
                  </a:lnTo>
                  <a:lnTo>
                    <a:pt x="1019" y="1167"/>
                  </a:lnTo>
                  <a:lnTo>
                    <a:pt x="992" y="1186"/>
                  </a:lnTo>
                  <a:lnTo>
                    <a:pt x="968" y="1203"/>
                  </a:lnTo>
                  <a:lnTo>
                    <a:pt x="940" y="1219"/>
                  </a:lnTo>
                  <a:lnTo>
                    <a:pt x="912" y="1233"/>
                  </a:lnTo>
                  <a:lnTo>
                    <a:pt x="885" y="1246"/>
                  </a:lnTo>
                  <a:lnTo>
                    <a:pt x="856" y="1258"/>
                  </a:lnTo>
                  <a:lnTo>
                    <a:pt x="826" y="1268"/>
                  </a:lnTo>
                  <a:lnTo>
                    <a:pt x="796" y="1277"/>
                  </a:lnTo>
                  <a:lnTo>
                    <a:pt x="765" y="1283"/>
                  </a:lnTo>
                  <a:lnTo>
                    <a:pt x="734" y="1290"/>
                  </a:lnTo>
                  <a:lnTo>
                    <a:pt x="702" y="1294"/>
                  </a:lnTo>
                  <a:lnTo>
                    <a:pt x="669" y="1296"/>
                  </a:lnTo>
                  <a:lnTo>
                    <a:pt x="637" y="1297"/>
                  </a:lnTo>
                  <a:lnTo>
                    <a:pt x="637" y="1285"/>
                  </a:lnTo>
                  <a:lnTo>
                    <a:pt x="669" y="1283"/>
                  </a:lnTo>
                  <a:lnTo>
                    <a:pt x="702" y="1280"/>
                  </a:lnTo>
                  <a:lnTo>
                    <a:pt x="732" y="1277"/>
                  </a:lnTo>
                  <a:lnTo>
                    <a:pt x="763" y="1271"/>
                  </a:lnTo>
                  <a:lnTo>
                    <a:pt x="792" y="1265"/>
                  </a:lnTo>
                  <a:lnTo>
                    <a:pt x="823" y="1255"/>
                  </a:lnTo>
                  <a:lnTo>
                    <a:pt x="851" y="1246"/>
                  </a:lnTo>
                  <a:lnTo>
                    <a:pt x="880" y="1235"/>
                  </a:lnTo>
                  <a:lnTo>
                    <a:pt x="908" y="1221"/>
                  </a:lnTo>
                  <a:lnTo>
                    <a:pt x="934" y="1207"/>
                  </a:lnTo>
                  <a:lnTo>
                    <a:pt x="960" y="1192"/>
                  </a:lnTo>
                  <a:lnTo>
                    <a:pt x="986" y="1175"/>
                  </a:lnTo>
                  <a:lnTo>
                    <a:pt x="1011" y="1158"/>
                  </a:lnTo>
                  <a:lnTo>
                    <a:pt x="1034" y="1139"/>
                  </a:lnTo>
                  <a:lnTo>
                    <a:pt x="1057" y="1119"/>
                  </a:lnTo>
                  <a:lnTo>
                    <a:pt x="1079" y="1098"/>
                  </a:lnTo>
                  <a:lnTo>
                    <a:pt x="1088" y="1106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37" y="1297"/>
                  </a:lnTo>
                  <a:lnTo>
                    <a:pt x="637" y="1285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637" y="1297"/>
                  </a:moveTo>
                  <a:lnTo>
                    <a:pt x="605" y="1296"/>
                  </a:lnTo>
                  <a:lnTo>
                    <a:pt x="573" y="1294"/>
                  </a:lnTo>
                  <a:lnTo>
                    <a:pt x="540" y="1290"/>
                  </a:lnTo>
                  <a:lnTo>
                    <a:pt x="509" y="1283"/>
                  </a:lnTo>
                  <a:lnTo>
                    <a:pt x="479" y="1277"/>
                  </a:lnTo>
                  <a:lnTo>
                    <a:pt x="448" y="1268"/>
                  </a:lnTo>
                  <a:lnTo>
                    <a:pt x="419" y="1258"/>
                  </a:lnTo>
                  <a:lnTo>
                    <a:pt x="390" y="1246"/>
                  </a:lnTo>
                  <a:lnTo>
                    <a:pt x="362" y="1233"/>
                  </a:lnTo>
                  <a:lnTo>
                    <a:pt x="334" y="1219"/>
                  </a:lnTo>
                  <a:lnTo>
                    <a:pt x="308" y="1203"/>
                  </a:lnTo>
                  <a:lnTo>
                    <a:pt x="282" y="1186"/>
                  </a:lnTo>
                  <a:lnTo>
                    <a:pt x="257" y="1167"/>
                  </a:lnTo>
                  <a:lnTo>
                    <a:pt x="233" y="1149"/>
                  </a:lnTo>
                  <a:lnTo>
                    <a:pt x="210" y="1128"/>
                  </a:lnTo>
                  <a:lnTo>
                    <a:pt x="188" y="1106"/>
                  </a:lnTo>
                  <a:lnTo>
                    <a:pt x="197" y="1098"/>
                  </a:lnTo>
                  <a:lnTo>
                    <a:pt x="219" y="1119"/>
                  </a:lnTo>
                  <a:lnTo>
                    <a:pt x="242" y="1139"/>
                  </a:lnTo>
                  <a:lnTo>
                    <a:pt x="265" y="1158"/>
                  </a:lnTo>
                  <a:lnTo>
                    <a:pt x="290" y="1175"/>
                  </a:lnTo>
                  <a:lnTo>
                    <a:pt x="314" y="1192"/>
                  </a:lnTo>
                  <a:lnTo>
                    <a:pt x="340" y="1207"/>
                  </a:lnTo>
                  <a:lnTo>
                    <a:pt x="368" y="1221"/>
                  </a:lnTo>
                  <a:lnTo>
                    <a:pt x="396" y="1235"/>
                  </a:lnTo>
                  <a:lnTo>
                    <a:pt x="423" y="1246"/>
                  </a:lnTo>
                  <a:lnTo>
                    <a:pt x="453" y="1255"/>
                  </a:lnTo>
                  <a:lnTo>
                    <a:pt x="482" y="1265"/>
                  </a:lnTo>
                  <a:lnTo>
                    <a:pt x="513" y="1271"/>
                  </a:lnTo>
                  <a:lnTo>
                    <a:pt x="543" y="1277"/>
                  </a:lnTo>
                  <a:lnTo>
                    <a:pt x="574" y="1280"/>
                  </a:lnTo>
                  <a:lnTo>
                    <a:pt x="605" y="1283"/>
                  </a:lnTo>
                  <a:lnTo>
                    <a:pt x="637" y="1285"/>
                  </a:lnTo>
                  <a:lnTo>
                    <a:pt x="637" y="1297"/>
                  </a:lnTo>
                  <a:close/>
                  <a:moveTo>
                    <a:pt x="188" y="1106"/>
                  </a:moveTo>
                  <a:lnTo>
                    <a:pt x="167" y="1084"/>
                  </a:lnTo>
                  <a:lnTo>
                    <a:pt x="147" y="1061"/>
                  </a:lnTo>
                  <a:lnTo>
                    <a:pt x="128" y="1036"/>
                  </a:lnTo>
                  <a:lnTo>
                    <a:pt x="110" y="1011"/>
                  </a:lnTo>
                  <a:lnTo>
                    <a:pt x="93" y="984"/>
                  </a:lnTo>
                  <a:lnTo>
                    <a:pt x="77" y="958"/>
                  </a:lnTo>
                  <a:lnTo>
                    <a:pt x="64" y="929"/>
                  </a:lnTo>
                  <a:lnTo>
                    <a:pt x="51" y="901"/>
                  </a:lnTo>
                  <a:lnTo>
                    <a:pt x="40" y="871"/>
                  </a:lnTo>
                  <a:lnTo>
                    <a:pt x="30" y="842"/>
                  </a:lnTo>
                  <a:lnTo>
                    <a:pt x="20" y="810"/>
                  </a:lnTo>
                  <a:lnTo>
                    <a:pt x="14" y="779"/>
                  </a:lnTo>
                  <a:lnTo>
                    <a:pt x="8" y="748"/>
                  </a:lnTo>
                  <a:lnTo>
                    <a:pt x="5" y="715"/>
                  </a:lnTo>
                  <a:lnTo>
                    <a:pt x="2" y="682"/>
                  </a:lnTo>
                  <a:lnTo>
                    <a:pt x="0" y="649"/>
                  </a:lnTo>
                  <a:lnTo>
                    <a:pt x="14" y="649"/>
                  </a:lnTo>
                  <a:lnTo>
                    <a:pt x="14" y="682"/>
                  </a:lnTo>
                  <a:lnTo>
                    <a:pt x="17" y="713"/>
                  </a:lnTo>
                  <a:lnTo>
                    <a:pt x="20" y="746"/>
                  </a:lnTo>
                  <a:lnTo>
                    <a:pt x="27" y="777"/>
                  </a:lnTo>
                  <a:lnTo>
                    <a:pt x="34" y="807"/>
                  </a:lnTo>
                  <a:lnTo>
                    <a:pt x="42" y="837"/>
                  </a:lnTo>
                  <a:lnTo>
                    <a:pt x="51" y="867"/>
                  </a:lnTo>
                  <a:lnTo>
                    <a:pt x="64" y="896"/>
                  </a:lnTo>
                  <a:lnTo>
                    <a:pt x="76" y="925"/>
                  </a:lnTo>
                  <a:lnTo>
                    <a:pt x="90" y="951"/>
                  </a:lnTo>
                  <a:lnTo>
                    <a:pt x="105" y="978"/>
                  </a:lnTo>
                  <a:lnTo>
                    <a:pt x="120" y="1003"/>
                  </a:lnTo>
                  <a:lnTo>
                    <a:pt x="137" y="1028"/>
                  </a:lnTo>
                  <a:lnTo>
                    <a:pt x="156" y="1053"/>
                  </a:lnTo>
                  <a:lnTo>
                    <a:pt x="176" y="1075"/>
                  </a:lnTo>
                  <a:lnTo>
                    <a:pt x="197" y="1098"/>
                  </a:lnTo>
                  <a:lnTo>
                    <a:pt x="188" y="1106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0" y="649"/>
                  </a:lnTo>
                  <a:lnTo>
                    <a:pt x="14" y="649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0" y="649"/>
                  </a:moveTo>
                  <a:lnTo>
                    <a:pt x="2" y="616"/>
                  </a:lnTo>
                  <a:lnTo>
                    <a:pt x="5" y="583"/>
                  </a:lnTo>
                  <a:lnTo>
                    <a:pt x="8" y="550"/>
                  </a:lnTo>
                  <a:lnTo>
                    <a:pt x="14" y="519"/>
                  </a:lnTo>
                  <a:lnTo>
                    <a:pt x="20" y="488"/>
                  </a:lnTo>
                  <a:lnTo>
                    <a:pt x="30" y="456"/>
                  </a:lnTo>
                  <a:lnTo>
                    <a:pt x="40" y="426"/>
                  </a:lnTo>
                  <a:lnTo>
                    <a:pt x="51" y="397"/>
                  </a:lnTo>
                  <a:lnTo>
                    <a:pt x="64" y="369"/>
                  </a:lnTo>
                  <a:lnTo>
                    <a:pt x="77" y="340"/>
                  </a:lnTo>
                  <a:lnTo>
                    <a:pt x="93" y="314"/>
                  </a:lnTo>
                  <a:lnTo>
                    <a:pt x="110" y="287"/>
                  </a:lnTo>
                  <a:lnTo>
                    <a:pt x="128" y="262"/>
                  </a:lnTo>
                  <a:lnTo>
                    <a:pt x="147" y="237"/>
                  </a:lnTo>
                  <a:lnTo>
                    <a:pt x="167" y="213"/>
                  </a:lnTo>
                  <a:lnTo>
                    <a:pt x="188" y="191"/>
                  </a:lnTo>
                  <a:lnTo>
                    <a:pt x="197" y="199"/>
                  </a:lnTo>
                  <a:lnTo>
                    <a:pt x="176" y="223"/>
                  </a:lnTo>
                  <a:lnTo>
                    <a:pt x="157" y="245"/>
                  </a:lnTo>
                  <a:lnTo>
                    <a:pt x="137" y="270"/>
                  </a:lnTo>
                  <a:lnTo>
                    <a:pt x="120" y="295"/>
                  </a:lnTo>
                  <a:lnTo>
                    <a:pt x="105" y="320"/>
                  </a:lnTo>
                  <a:lnTo>
                    <a:pt x="90" y="347"/>
                  </a:lnTo>
                  <a:lnTo>
                    <a:pt x="76" y="373"/>
                  </a:lnTo>
                  <a:lnTo>
                    <a:pt x="64" y="401"/>
                  </a:lnTo>
                  <a:lnTo>
                    <a:pt x="51" y="431"/>
                  </a:lnTo>
                  <a:lnTo>
                    <a:pt x="42" y="461"/>
                  </a:lnTo>
                  <a:lnTo>
                    <a:pt x="34" y="491"/>
                  </a:lnTo>
                  <a:lnTo>
                    <a:pt x="27" y="520"/>
                  </a:lnTo>
                  <a:lnTo>
                    <a:pt x="20" y="552"/>
                  </a:lnTo>
                  <a:lnTo>
                    <a:pt x="17" y="585"/>
                  </a:lnTo>
                  <a:lnTo>
                    <a:pt x="14" y="616"/>
                  </a:lnTo>
                  <a:lnTo>
                    <a:pt x="14" y="649"/>
                  </a:lnTo>
                  <a:lnTo>
                    <a:pt x="0" y="649"/>
                  </a:lnTo>
                  <a:close/>
                  <a:moveTo>
                    <a:pt x="188" y="191"/>
                  </a:moveTo>
                  <a:lnTo>
                    <a:pt x="210" y="170"/>
                  </a:lnTo>
                  <a:lnTo>
                    <a:pt x="233" y="149"/>
                  </a:lnTo>
                  <a:lnTo>
                    <a:pt x="257" y="130"/>
                  </a:lnTo>
                  <a:lnTo>
                    <a:pt x="282" y="112"/>
                  </a:lnTo>
                  <a:lnTo>
                    <a:pt x="308" y="94"/>
                  </a:lnTo>
                  <a:lnTo>
                    <a:pt x="334" y="79"/>
                  </a:lnTo>
                  <a:lnTo>
                    <a:pt x="362" y="65"/>
                  </a:lnTo>
                  <a:lnTo>
                    <a:pt x="390" y="52"/>
                  </a:lnTo>
                  <a:lnTo>
                    <a:pt x="419" y="40"/>
                  </a:lnTo>
                  <a:lnTo>
                    <a:pt x="448" y="30"/>
                  </a:lnTo>
                  <a:lnTo>
                    <a:pt x="479" y="21"/>
                  </a:lnTo>
                  <a:lnTo>
                    <a:pt x="509" y="14"/>
                  </a:lnTo>
                  <a:lnTo>
                    <a:pt x="540" y="8"/>
                  </a:lnTo>
                  <a:lnTo>
                    <a:pt x="573" y="4"/>
                  </a:lnTo>
                  <a:lnTo>
                    <a:pt x="605" y="2"/>
                  </a:lnTo>
                  <a:lnTo>
                    <a:pt x="637" y="0"/>
                  </a:lnTo>
                  <a:lnTo>
                    <a:pt x="637" y="13"/>
                  </a:lnTo>
                  <a:lnTo>
                    <a:pt x="605" y="14"/>
                  </a:lnTo>
                  <a:lnTo>
                    <a:pt x="574" y="18"/>
                  </a:lnTo>
                  <a:lnTo>
                    <a:pt x="543" y="21"/>
                  </a:lnTo>
                  <a:lnTo>
                    <a:pt x="513" y="27"/>
                  </a:lnTo>
                  <a:lnTo>
                    <a:pt x="482" y="33"/>
                  </a:lnTo>
                  <a:lnTo>
                    <a:pt x="453" y="43"/>
                  </a:lnTo>
                  <a:lnTo>
                    <a:pt x="423" y="52"/>
                  </a:lnTo>
                  <a:lnTo>
                    <a:pt x="396" y="63"/>
                  </a:lnTo>
                  <a:lnTo>
                    <a:pt x="368" y="77"/>
                  </a:lnTo>
                  <a:lnTo>
                    <a:pt x="340" y="91"/>
                  </a:lnTo>
                  <a:lnTo>
                    <a:pt x="314" y="105"/>
                  </a:lnTo>
                  <a:lnTo>
                    <a:pt x="290" y="123"/>
                  </a:lnTo>
                  <a:lnTo>
                    <a:pt x="265" y="140"/>
                  </a:lnTo>
                  <a:lnTo>
                    <a:pt x="242" y="159"/>
                  </a:lnTo>
                  <a:lnTo>
                    <a:pt x="219" y="179"/>
                  </a:lnTo>
                  <a:lnTo>
                    <a:pt x="197" y="199"/>
                  </a:lnTo>
                  <a:lnTo>
                    <a:pt x="188" y="191"/>
                  </a:lnTo>
                  <a:close/>
                  <a:moveTo>
                    <a:pt x="637" y="0"/>
                  </a:moveTo>
                  <a:lnTo>
                    <a:pt x="637" y="0"/>
                  </a:lnTo>
                  <a:lnTo>
                    <a:pt x="637" y="13"/>
                  </a:lnTo>
                  <a:lnTo>
                    <a:pt x="637" y="1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7" y="7"/>
              <a:ext cx="1738" cy="1772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1127" y="39"/>
                </a:cxn>
                <a:cxn ang="0">
                  <a:pos x="1355" y="150"/>
                </a:cxn>
                <a:cxn ang="0">
                  <a:pos x="1436" y="249"/>
                </a:cxn>
                <a:cxn ang="0">
                  <a:pos x="1235" y="109"/>
                </a:cxn>
                <a:cxn ang="0">
                  <a:pos x="996" y="36"/>
                </a:cxn>
                <a:cxn ang="0">
                  <a:pos x="1511" y="290"/>
                </a:cxn>
                <a:cxn ang="0">
                  <a:pos x="1653" y="501"/>
                </a:cxn>
                <a:cxn ang="0">
                  <a:pos x="1728" y="750"/>
                </a:cxn>
                <a:cxn ang="0">
                  <a:pos x="1708" y="797"/>
                </a:cxn>
                <a:cxn ang="0">
                  <a:pos x="1647" y="551"/>
                </a:cxn>
                <a:cxn ang="0">
                  <a:pos x="1519" y="338"/>
                </a:cxn>
                <a:cxn ang="0">
                  <a:pos x="1713" y="885"/>
                </a:cxn>
                <a:cxn ang="0">
                  <a:pos x="1713" y="885"/>
                </a:cxn>
                <a:cxn ang="0">
                  <a:pos x="1721" y="1063"/>
                </a:cxn>
                <a:cxn ang="0">
                  <a:pos x="1633" y="1306"/>
                </a:cxn>
                <a:cxn ang="0">
                  <a:pos x="1484" y="1512"/>
                </a:cxn>
                <a:cxn ang="0">
                  <a:pos x="1590" y="1330"/>
                </a:cxn>
                <a:cxn ang="0">
                  <a:pos x="1685" y="1100"/>
                </a:cxn>
                <a:cxn ang="0">
                  <a:pos x="1738" y="885"/>
                </a:cxn>
                <a:cxn ang="0">
                  <a:pos x="1319" y="1642"/>
                </a:cxn>
                <a:cxn ang="0">
                  <a:pos x="1085" y="1743"/>
                </a:cxn>
                <a:cxn ang="0">
                  <a:pos x="869" y="1745"/>
                </a:cxn>
                <a:cxn ang="0">
                  <a:pos x="1119" y="1706"/>
                </a:cxn>
                <a:cxn ang="0">
                  <a:pos x="1339" y="1598"/>
                </a:cxn>
                <a:cxn ang="0">
                  <a:pos x="869" y="1770"/>
                </a:cxn>
                <a:cxn ang="0">
                  <a:pos x="869" y="1770"/>
                </a:cxn>
                <a:cxn ang="0">
                  <a:pos x="779" y="1767"/>
                </a:cxn>
                <a:cxn ang="0">
                  <a:pos x="530" y="1701"/>
                </a:cxn>
                <a:cxn ang="0">
                  <a:pos x="316" y="1568"/>
                </a:cxn>
                <a:cxn ang="0">
                  <a:pos x="364" y="1574"/>
                </a:cxn>
                <a:cxn ang="0">
                  <a:pos x="579" y="1692"/>
                </a:cxn>
                <a:cxn ang="0">
                  <a:pos x="826" y="1743"/>
                </a:cxn>
                <a:cxn ang="0">
                  <a:pos x="172" y="1414"/>
                </a:cxn>
                <a:cxn ang="0">
                  <a:pos x="52" y="1189"/>
                </a:cxn>
                <a:cxn ang="0">
                  <a:pos x="0" y="930"/>
                </a:cxn>
                <a:cxn ang="0">
                  <a:pos x="41" y="1057"/>
                </a:cxn>
                <a:cxn ang="0">
                  <a:pos x="127" y="1294"/>
                </a:cxn>
                <a:cxn ang="0">
                  <a:pos x="272" y="1493"/>
                </a:cxn>
                <a:cxn ang="0">
                  <a:pos x="0" y="885"/>
                </a:cxn>
                <a:cxn ang="0">
                  <a:pos x="0" y="885"/>
                </a:cxn>
                <a:cxn ang="0">
                  <a:pos x="38" y="622"/>
                </a:cxn>
                <a:cxn ang="0">
                  <a:pos x="147" y="390"/>
                </a:cxn>
                <a:cxn ang="0">
                  <a:pos x="244" y="307"/>
                </a:cxn>
                <a:cxn ang="0">
                  <a:pos x="107" y="512"/>
                </a:cxn>
                <a:cxn ang="0">
                  <a:pos x="35" y="755"/>
                </a:cxn>
                <a:cxn ang="0">
                  <a:pos x="284" y="230"/>
                </a:cxn>
                <a:cxn ang="0">
                  <a:pos x="492" y="86"/>
                </a:cxn>
                <a:cxn ang="0">
                  <a:pos x="736" y="9"/>
                </a:cxn>
                <a:cxn ang="0">
                  <a:pos x="782" y="30"/>
                </a:cxn>
                <a:cxn ang="0">
                  <a:pos x="541" y="92"/>
                </a:cxn>
                <a:cxn ang="0">
                  <a:pos x="332" y="222"/>
                </a:cxn>
                <a:cxn ang="0">
                  <a:pos x="869" y="25"/>
                </a:cxn>
              </a:cxnLst>
              <a:rect l="0" t="0" r="r" b="b"/>
              <a:pathLst>
                <a:path w="1738" h="1770"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869" y="0"/>
                  </a:moveTo>
                  <a:lnTo>
                    <a:pt x="913" y="0"/>
                  </a:lnTo>
                  <a:lnTo>
                    <a:pt x="958" y="3"/>
                  </a:lnTo>
                  <a:lnTo>
                    <a:pt x="1001" y="9"/>
                  </a:lnTo>
                  <a:lnTo>
                    <a:pt x="1044" y="17"/>
                  </a:lnTo>
                  <a:lnTo>
                    <a:pt x="1085" y="26"/>
                  </a:lnTo>
                  <a:lnTo>
                    <a:pt x="1127" y="39"/>
                  </a:lnTo>
                  <a:lnTo>
                    <a:pt x="1167" y="53"/>
                  </a:lnTo>
                  <a:lnTo>
                    <a:pt x="1207" y="69"/>
                  </a:lnTo>
                  <a:lnTo>
                    <a:pt x="1245" y="86"/>
                  </a:lnTo>
                  <a:lnTo>
                    <a:pt x="1282" y="106"/>
                  </a:lnTo>
                  <a:lnTo>
                    <a:pt x="1319" y="128"/>
                  </a:lnTo>
                  <a:lnTo>
                    <a:pt x="1355" y="150"/>
                  </a:lnTo>
                  <a:lnTo>
                    <a:pt x="1388" y="175"/>
                  </a:lnTo>
                  <a:lnTo>
                    <a:pt x="1421" y="202"/>
                  </a:lnTo>
                  <a:lnTo>
                    <a:pt x="1453" y="230"/>
                  </a:lnTo>
                  <a:lnTo>
                    <a:pt x="1484" y="258"/>
                  </a:lnTo>
                  <a:lnTo>
                    <a:pt x="1465" y="277"/>
                  </a:lnTo>
                  <a:lnTo>
                    <a:pt x="1436" y="249"/>
                  </a:lnTo>
                  <a:lnTo>
                    <a:pt x="1405" y="222"/>
                  </a:lnTo>
                  <a:lnTo>
                    <a:pt x="1373" y="196"/>
                  </a:lnTo>
                  <a:lnTo>
                    <a:pt x="1339" y="172"/>
                  </a:lnTo>
                  <a:lnTo>
                    <a:pt x="1305" y="150"/>
                  </a:lnTo>
                  <a:lnTo>
                    <a:pt x="1270" y="130"/>
                  </a:lnTo>
                  <a:lnTo>
                    <a:pt x="1235" y="109"/>
                  </a:lnTo>
                  <a:lnTo>
                    <a:pt x="1196" y="92"/>
                  </a:lnTo>
                  <a:lnTo>
                    <a:pt x="1158" y="78"/>
                  </a:lnTo>
                  <a:lnTo>
                    <a:pt x="1119" y="64"/>
                  </a:lnTo>
                  <a:lnTo>
                    <a:pt x="1079" y="53"/>
                  </a:lnTo>
                  <a:lnTo>
                    <a:pt x="1038" y="42"/>
                  </a:lnTo>
                  <a:lnTo>
                    <a:pt x="996" y="36"/>
                  </a:lnTo>
                  <a:lnTo>
                    <a:pt x="955" y="30"/>
                  </a:lnTo>
                  <a:lnTo>
                    <a:pt x="912" y="26"/>
                  </a:lnTo>
                  <a:lnTo>
                    <a:pt x="869" y="25"/>
                  </a:lnTo>
                  <a:lnTo>
                    <a:pt x="869" y="0"/>
                  </a:lnTo>
                  <a:close/>
                  <a:moveTo>
                    <a:pt x="1484" y="258"/>
                  </a:moveTo>
                  <a:lnTo>
                    <a:pt x="1511" y="290"/>
                  </a:lnTo>
                  <a:lnTo>
                    <a:pt x="1539" y="323"/>
                  </a:lnTo>
                  <a:lnTo>
                    <a:pt x="1565" y="355"/>
                  </a:lnTo>
                  <a:lnTo>
                    <a:pt x="1590" y="390"/>
                  </a:lnTo>
                  <a:lnTo>
                    <a:pt x="1611" y="426"/>
                  </a:lnTo>
                  <a:lnTo>
                    <a:pt x="1633" y="464"/>
                  </a:lnTo>
                  <a:lnTo>
                    <a:pt x="1653" y="501"/>
                  </a:lnTo>
                  <a:lnTo>
                    <a:pt x="1670" y="540"/>
                  </a:lnTo>
                  <a:lnTo>
                    <a:pt x="1685" y="581"/>
                  </a:lnTo>
                  <a:lnTo>
                    <a:pt x="1699" y="622"/>
                  </a:lnTo>
                  <a:lnTo>
                    <a:pt x="1711" y="664"/>
                  </a:lnTo>
                  <a:lnTo>
                    <a:pt x="1721" y="706"/>
                  </a:lnTo>
                  <a:lnTo>
                    <a:pt x="1728" y="750"/>
                  </a:lnTo>
                  <a:lnTo>
                    <a:pt x="1734" y="794"/>
                  </a:lnTo>
                  <a:lnTo>
                    <a:pt x="1738" y="839"/>
                  </a:lnTo>
                  <a:lnTo>
                    <a:pt x="1738" y="885"/>
                  </a:lnTo>
                  <a:lnTo>
                    <a:pt x="1713" y="885"/>
                  </a:lnTo>
                  <a:lnTo>
                    <a:pt x="1711" y="841"/>
                  </a:lnTo>
                  <a:lnTo>
                    <a:pt x="1708" y="797"/>
                  </a:lnTo>
                  <a:lnTo>
                    <a:pt x="1702" y="755"/>
                  </a:lnTo>
                  <a:lnTo>
                    <a:pt x="1696" y="713"/>
                  </a:lnTo>
                  <a:lnTo>
                    <a:pt x="1685" y="670"/>
                  </a:lnTo>
                  <a:lnTo>
                    <a:pt x="1674" y="630"/>
                  </a:lnTo>
                  <a:lnTo>
                    <a:pt x="1661" y="590"/>
                  </a:lnTo>
                  <a:lnTo>
                    <a:pt x="1647" y="551"/>
                  </a:lnTo>
                  <a:lnTo>
                    <a:pt x="1630" y="512"/>
                  </a:lnTo>
                  <a:lnTo>
                    <a:pt x="1610" y="476"/>
                  </a:lnTo>
                  <a:lnTo>
                    <a:pt x="1590" y="440"/>
                  </a:lnTo>
                  <a:lnTo>
                    <a:pt x="1568" y="406"/>
                  </a:lnTo>
                  <a:lnTo>
                    <a:pt x="1545" y="371"/>
                  </a:lnTo>
                  <a:lnTo>
                    <a:pt x="1519" y="338"/>
                  </a:lnTo>
                  <a:lnTo>
                    <a:pt x="1493" y="307"/>
                  </a:lnTo>
                  <a:lnTo>
                    <a:pt x="1465" y="277"/>
                  </a:lnTo>
                  <a:lnTo>
                    <a:pt x="1484" y="258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885"/>
                  </a:lnTo>
                  <a:lnTo>
                    <a:pt x="1713" y="885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738" y="885"/>
                  </a:moveTo>
                  <a:lnTo>
                    <a:pt x="1738" y="930"/>
                  </a:lnTo>
                  <a:lnTo>
                    <a:pt x="1734" y="976"/>
                  </a:lnTo>
                  <a:lnTo>
                    <a:pt x="1728" y="1020"/>
                  </a:lnTo>
                  <a:lnTo>
                    <a:pt x="1721" y="1063"/>
                  </a:lnTo>
                  <a:lnTo>
                    <a:pt x="1711" y="1106"/>
                  </a:lnTo>
                  <a:lnTo>
                    <a:pt x="1699" y="1148"/>
                  </a:lnTo>
                  <a:lnTo>
                    <a:pt x="1685" y="1189"/>
                  </a:lnTo>
                  <a:lnTo>
                    <a:pt x="1670" y="1230"/>
                  </a:lnTo>
                  <a:lnTo>
                    <a:pt x="1653" y="1269"/>
                  </a:lnTo>
                  <a:lnTo>
                    <a:pt x="1633" y="1306"/>
                  </a:lnTo>
                  <a:lnTo>
                    <a:pt x="1611" y="1344"/>
                  </a:lnTo>
                  <a:lnTo>
                    <a:pt x="1590" y="1380"/>
                  </a:lnTo>
                  <a:lnTo>
                    <a:pt x="1565" y="1414"/>
                  </a:lnTo>
                  <a:lnTo>
                    <a:pt x="1539" y="1447"/>
                  </a:lnTo>
                  <a:lnTo>
                    <a:pt x="1511" y="1480"/>
                  </a:lnTo>
                  <a:lnTo>
                    <a:pt x="1484" y="1512"/>
                  </a:lnTo>
                  <a:lnTo>
                    <a:pt x="1465" y="1493"/>
                  </a:lnTo>
                  <a:lnTo>
                    <a:pt x="1493" y="1463"/>
                  </a:lnTo>
                  <a:lnTo>
                    <a:pt x="1519" y="1432"/>
                  </a:lnTo>
                  <a:lnTo>
                    <a:pt x="1545" y="1399"/>
                  </a:lnTo>
                  <a:lnTo>
                    <a:pt x="1568" y="1364"/>
                  </a:lnTo>
                  <a:lnTo>
                    <a:pt x="1590" y="1330"/>
                  </a:lnTo>
                  <a:lnTo>
                    <a:pt x="1610" y="1294"/>
                  </a:lnTo>
                  <a:lnTo>
                    <a:pt x="1630" y="1258"/>
                  </a:lnTo>
                  <a:lnTo>
                    <a:pt x="1647" y="1219"/>
                  </a:lnTo>
                  <a:lnTo>
                    <a:pt x="1661" y="1179"/>
                  </a:lnTo>
                  <a:lnTo>
                    <a:pt x="1674" y="1140"/>
                  </a:lnTo>
                  <a:lnTo>
                    <a:pt x="1685" y="1100"/>
                  </a:lnTo>
                  <a:lnTo>
                    <a:pt x="1696" y="1057"/>
                  </a:lnTo>
                  <a:lnTo>
                    <a:pt x="1702" y="1015"/>
                  </a:lnTo>
                  <a:lnTo>
                    <a:pt x="1708" y="973"/>
                  </a:lnTo>
                  <a:lnTo>
                    <a:pt x="1711" y="929"/>
                  </a:lnTo>
                  <a:lnTo>
                    <a:pt x="1713" y="885"/>
                  </a:lnTo>
                  <a:lnTo>
                    <a:pt x="1738" y="885"/>
                  </a:lnTo>
                  <a:close/>
                  <a:moveTo>
                    <a:pt x="1484" y="1512"/>
                  </a:moveTo>
                  <a:lnTo>
                    <a:pt x="1453" y="1540"/>
                  </a:lnTo>
                  <a:lnTo>
                    <a:pt x="1421" y="1568"/>
                  </a:lnTo>
                  <a:lnTo>
                    <a:pt x="1388" y="1595"/>
                  </a:lnTo>
                  <a:lnTo>
                    <a:pt x="1355" y="1620"/>
                  </a:lnTo>
                  <a:lnTo>
                    <a:pt x="1319" y="1642"/>
                  </a:lnTo>
                  <a:lnTo>
                    <a:pt x="1282" y="1663"/>
                  </a:lnTo>
                  <a:lnTo>
                    <a:pt x="1245" y="1684"/>
                  </a:lnTo>
                  <a:lnTo>
                    <a:pt x="1207" y="1701"/>
                  </a:lnTo>
                  <a:lnTo>
                    <a:pt x="1167" y="1717"/>
                  </a:lnTo>
                  <a:lnTo>
                    <a:pt x="1127" y="1731"/>
                  </a:lnTo>
                  <a:lnTo>
                    <a:pt x="1085" y="1743"/>
                  </a:lnTo>
                  <a:lnTo>
                    <a:pt x="1044" y="1753"/>
                  </a:lnTo>
                  <a:lnTo>
                    <a:pt x="1001" y="1761"/>
                  </a:lnTo>
                  <a:lnTo>
                    <a:pt x="958" y="1767"/>
                  </a:lnTo>
                  <a:lnTo>
                    <a:pt x="913" y="1770"/>
                  </a:lnTo>
                  <a:lnTo>
                    <a:pt x="869" y="1770"/>
                  </a:lnTo>
                  <a:lnTo>
                    <a:pt x="869" y="1745"/>
                  </a:lnTo>
                  <a:lnTo>
                    <a:pt x="912" y="1743"/>
                  </a:lnTo>
                  <a:lnTo>
                    <a:pt x="955" y="1740"/>
                  </a:lnTo>
                  <a:lnTo>
                    <a:pt x="996" y="1734"/>
                  </a:lnTo>
                  <a:lnTo>
                    <a:pt x="1038" y="1728"/>
                  </a:lnTo>
                  <a:lnTo>
                    <a:pt x="1079" y="1717"/>
                  </a:lnTo>
                  <a:lnTo>
                    <a:pt x="1119" y="1706"/>
                  </a:lnTo>
                  <a:lnTo>
                    <a:pt x="1158" y="1692"/>
                  </a:lnTo>
                  <a:lnTo>
                    <a:pt x="1196" y="1678"/>
                  </a:lnTo>
                  <a:lnTo>
                    <a:pt x="1235" y="1660"/>
                  </a:lnTo>
                  <a:lnTo>
                    <a:pt x="1270" y="1640"/>
                  </a:lnTo>
                  <a:lnTo>
                    <a:pt x="1305" y="1620"/>
                  </a:lnTo>
                  <a:lnTo>
                    <a:pt x="1339" y="1598"/>
                  </a:lnTo>
                  <a:lnTo>
                    <a:pt x="1373" y="1574"/>
                  </a:lnTo>
                  <a:lnTo>
                    <a:pt x="1405" y="1548"/>
                  </a:lnTo>
                  <a:lnTo>
                    <a:pt x="1436" y="1521"/>
                  </a:lnTo>
                  <a:lnTo>
                    <a:pt x="1465" y="1493"/>
                  </a:lnTo>
                  <a:lnTo>
                    <a:pt x="1484" y="1512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69" y="1770"/>
                  </a:lnTo>
                  <a:lnTo>
                    <a:pt x="869" y="1745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869" y="1770"/>
                  </a:moveTo>
                  <a:lnTo>
                    <a:pt x="824" y="1770"/>
                  </a:lnTo>
                  <a:lnTo>
                    <a:pt x="779" y="1767"/>
                  </a:lnTo>
                  <a:lnTo>
                    <a:pt x="736" y="1761"/>
                  </a:lnTo>
                  <a:lnTo>
                    <a:pt x="693" y="1753"/>
                  </a:lnTo>
                  <a:lnTo>
                    <a:pt x="652" y="1743"/>
                  </a:lnTo>
                  <a:lnTo>
                    <a:pt x="610" y="1731"/>
                  </a:lnTo>
                  <a:lnTo>
                    <a:pt x="570" y="1717"/>
                  </a:lnTo>
                  <a:lnTo>
                    <a:pt x="530" y="1701"/>
                  </a:lnTo>
                  <a:lnTo>
                    <a:pt x="492" y="1684"/>
                  </a:lnTo>
                  <a:lnTo>
                    <a:pt x="455" y="1663"/>
                  </a:lnTo>
                  <a:lnTo>
                    <a:pt x="418" y="1642"/>
                  </a:lnTo>
                  <a:lnTo>
                    <a:pt x="383" y="1620"/>
                  </a:lnTo>
                  <a:lnTo>
                    <a:pt x="349" y="1595"/>
                  </a:lnTo>
                  <a:lnTo>
                    <a:pt x="316" y="1568"/>
                  </a:lnTo>
                  <a:lnTo>
                    <a:pt x="284" y="1540"/>
                  </a:lnTo>
                  <a:lnTo>
                    <a:pt x="253" y="1512"/>
                  </a:lnTo>
                  <a:lnTo>
                    <a:pt x="272" y="1493"/>
                  </a:lnTo>
                  <a:lnTo>
                    <a:pt x="301" y="1521"/>
                  </a:lnTo>
                  <a:lnTo>
                    <a:pt x="332" y="1548"/>
                  </a:lnTo>
                  <a:lnTo>
                    <a:pt x="364" y="1574"/>
                  </a:lnTo>
                  <a:lnTo>
                    <a:pt x="398" y="1598"/>
                  </a:lnTo>
                  <a:lnTo>
                    <a:pt x="432" y="1620"/>
                  </a:lnTo>
                  <a:lnTo>
                    <a:pt x="467" y="1640"/>
                  </a:lnTo>
                  <a:lnTo>
                    <a:pt x="503" y="1660"/>
                  </a:lnTo>
                  <a:lnTo>
                    <a:pt x="541" y="1678"/>
                  </a:lnTo>
                  <a:lnTo>
                    <a:pt x="579" y="1692"/>
                  </a:lnTo>
                  <a:lnTo>
                    <a:pt x="618" y="1706"/>
                  </a:lnTo>
                  <a:lnTo>
                    <a:pt x="658" y="1717"/>
                  </a:lnTo>
                  <a:lnTo>
                    <a:pt x="699" y="1728"/>
                  </a:lnTo>
                  <a:lnTo>
                    <a:pt x="741" y="1734"/>
                  </a:lnTo>
                  <a:lnTo>
                    <a:pt x="782" y="1740"/>
                  </a:lnTo>
                  <a:lnTo>
                    <a:pt x="826" y="1743"/>
                  </a:lnTo>
                  <a:lnTo>
                    <a:pt x="869" y="1745"/>
                  </a:lnTo>
                  <a:lnTo>
                    <a:pt x="869" y="1770"/>
                  </a:lnTo>
                  <a:close/>
                  <a:moveTo>
                    <a:pt x="253" y="1512"/>
                  </a:moveTo>
                  <a:lnTo>
                    <a:pt x="226" y="1480"/>
                  </a:lnTo>
                  <a:lnTo>
                    <a:pt x="198" y="1447"/>
                  </a:lnTo>
                  <a:lnTo>
                    <a:pt x="172" y="1414"/>
                  </a:lnTo>
                  <a:lnTo>
                    <a:pt x="147" y="1380"/>
                  </a:lnTo>
                  <a:lnTo>
                    <a:pt x="126" y="1344"/>
                  </a:lnTo>
                  <a:lnTo>
                    <a:pt x="104" y="1306"/>
                  </a:lnTo>
                  <a:lnTo>
                    <a:pt x="84" y="1269"/>
                  </a:lnTo>
                  <a:lnTo>
                    <a:pt x="67" y="1230"/>
                  </a:lnTo>
                  <a:lnTo>
                    <a:pt x="52" y="1189"/>
                  </a:lnTo>
                  <a:lnTo>
                    <a:pt x="38" y="1148"/>
                  </a:lnTo>
                  <a:lnTo>
                    <a:pt x="26" y="1106"/>
                  </a:lnTo>
                  <a:lnTo>
                    <a:pt x="17" y="1063"/>
                  </a:lnTo>
                  <a:lnTo>
                    <a:pt x="9" y="1020"/>
                  </a:lnTo>
                  <a:lnTo>
                    <a:pt x="3" y="976"/>
                  </a:lnTo>
                  <a:lnTo>
                    <a:pt x="0" y="930"/>
                  </a:lnTo>
                  <a:lnTo>
                    <a:pt x="0" y="885"/>
                  </a:lnTo>
                  <a:lnTo>
                    <a:pt x="24" y="885"/>
                  </a:lnTo>
                  <a:lnTo>
                    <a:pt x="26" y="929"/>
                  </a:lnTo>
                  <a:lnTo>
                    <a:pt x="29" y="973"/>
                  </a:lnTo>
                  <a:lnTo>
                    <a:pt x="35" y="1015"/>
                  </a:lnTo>
                  <a:lnTo>
                    <a:pt x="41" y="1057"/>
                  </a:lnTo>
                  <a:lnTo>
                    <a:pt x="52" y="1100"/>
                  </a:lnTo>
                  <a:lnTo>
                    <a:pt x="63" y="1140"/>
                  </a:lnTo>
                  <a:lnTo>
                    <a:pt x="77" y="1179"/>
                  </a:lnTo>
                  <a:lnTo>
                    <a:pt x="90" y="1219"/>
                  </a:lnTo>
                  <a:lnTo>
                    <a:pt x="107" y="1258"/>
                  </a:lnTo>
                  <a:lnTo>
                    <a:pt x="127" y="1294"/>
                  </a:lnTo>
                  <a:lnTo>
                    <a:pt x="147" y="1330"/>
                  </a:lnTo>
                  <a:lnTo>
                    <a:pt x="169" y="1364"/>
                  </a:lnTo>
                  <a:lnTo>
                    <a:pt x="192" y="1399"/>
                  </a:lnTo>
                  <a:lnTo>
                    <a:pt x="218" y="1432"/>
                  </a:lnTo>
                  <a:lnTo>
                    <a:pt x="244" y="1463"/>
                  </a:lnTo>
                  <a:lnTo>
                    <a:pt x="272" y="1493"/>
                  </a:lnTo>
                  <a:lnTo>
                    <a:pt x="253" y="1512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85"/>
                  </a:lnTo>
                  <a:lnTo>
                    <a:pt x="24" y="885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0" y="885"/>
                  </a:moveTo>
                  <a:lnTo>
                    <a:pt x="0" y="839"/>
                  </a:lnTo>
                  <a:lnTo>
                    <a:pt x="3" y="794"/>
                  </a:lnTo>
                  <a:lnTo>
                    <a:pt x="9" y="750"/>
                  </a:lnTo>
                  <a:lnTo>
                    <a:pt x="17" y="706"/>
                  </a:lnTo>
                  <a:lnTo>
                    <a:pt x="26" y="664"/>
                  </a:lnTo>
                  <a:lnTo>
                    <a:pt x="38" y="622"/>
                  </a:lnTo>
                  <a:lnTo>
                    <a:pt x="52" y="581"/>
                  </a:lnTo>
                  <a:lnTo>
                    <a:pt x="67" y="540"/>
                  </a:lnTo>
                  <a:lnTo>
                    <a:pt x="84" y="501"/>
                  </a:lnTo>
                  <a:lnTo>
                    <a:pt x="104" y="464"/>
                  </a:lnTo>
                  <a:lnTo>
                    <a:pt x="126" y="426"/>
                  </a:lnTo>
                  <a:lnTo>
                    <a:pt x="147" y="390"/>
                  </a:lnTo>
                  <a:lnTo>
                    <a:pt x="172" y="355"/>
                  </a:lnTo>
                  <a:lnTo>
                    <a:pt x="198" y="323"/>
                  </a:lnTo>
                  <a:lnTo>
                    <a:pt x="226" y="290"/>
                  </a:lnTo>
                  <a:lnTo>
                    <a:pt x="253" y="258"/>
                  </a:lnTo>
                  <a:lnTo>
                    <a:pt x="272" y="277"/>
                  </a:lnTo>
                  <a:lnTo>
                    <a:pt x="244" y="307"/>
                  </a:lnTo>
                  <a:lnTo>
                    <a:pt x="218" y="338"/>
                  </a:lnTo>
                  <a:lnTo>
                    <a:pt x="192" y="371"/>
                  </a:lnTo>
                  <a:lnTo>
                    <a:pt x="169" y="406"/>
                  </a:lnTo>
                  <a:lnTo>
                    <a:pt x="147" y="440"/>
                  </a:lnTo>
                  <a:lnTo>
                    <a:pt x="127" y="476"/>
                  </a:lnTo>
                  <a:lnTo>
                    <a:pt x="107" y="512"/>
                  </a:lnTo>
                  <a:lnTo>
                    <a:pt x="90" y="551"/>
                  </a:lnTo>
                  <a:lnTo>
                    <a:pt x="77" y="590"/>
                  </a:lnTo>
                  <a:lnTo>
                    <a:pt x="63" y="630"/>
                  </a:lnTo>
                  <a:lnTo>
                    <a:pt x="52" y="670"/>
                  </a:lnTo>
                  <a:lnTo>
                    <a:pt x="41" y="713"/>
                  </a:lnTo>
                  <a:lnTo>
                    <a:pt x="35" y="755"/>
                  </a:lnTo>
                  <a:lnTo>
                    <a:pt x="29" y="797"/>
                  </a:lnTo>
                  <a:lnTo>
                    <a:pt x="26" y="841"/>
                  </a:lnTo>
                  <a:lnTo>
                    <a:pt x="24" y="885"/>
                  </a:lnTo>
                  <a:lnTo>
                    <a:pt x="0" y="885"/>
                  </a:lnTo>
                  <a:close/>
                  <a:moveTo>
                    <a:pt x="253" y="258"/>
                  </a:moveTo>
                  <a:lnTo>
                    <a:pt x="284" y="230"/>
                  </a:lnTo>
                  <a:lnTo>
                    <a:pt x="316" y="202"/>
                  </a:lnTo>
                  <a:lnTo>
                    <a:pt x="349" y="175"/>
                  </a:lnTo>
                  <a:lnTo>
                    <a:pt x="383" y="150"/>
                  </a:lnTo>
                  <a:lnTo>
                    <a:pt x="418" y="128"/>
                  </a:lnTo>
                  <a:lnTo>
                    <a:pt x="455" y="106"/>
                  </a:lnTo>
                  <a:lnTo>
                    <a:pt x="492" y="86"/>
                  </a:lnTo>
                  <a:lnTo>
                    <a:pt x="530" y="69"/>
                  </a:lnTo>
                  <a:lnTo>
                    <a:pt x="570" y="53"/>
                  </a:lnTo>
                  <a:lnTo>
                    <a:pt x="610" y="39"/>
                  </a:lnTo>
                  <a:lnTo>
                    <a:pt x="652" y="26"/>
                  </a:lnTo>
                  <a:lnTo>
                    <a:pt x="693" y="17"/>
                  </a:lnTo>
                  <a:lnTo>
                    <a:pt x="736" y="9"/>
                  </a:lnTo>
                  <a:lnTo>
                    <a:pt x="779" y="3"/>
                  </a:lnTo>
                  <a:lnTo>
                    <a:pt x="824" y="0"/>
                  </a:lnTo>
                  <a:lnTo>
                    <a:pt x="869" y="0"/>
                  </a:lnTo>
                  <a:lnTo>
                    <a:pt x="869" y="25"/>
                  </a:lnTo>
                  <a:lnTo>
                    <a:pt x="826" y="26"/>
                  </a:lnTo>
                  <a:lnTo>
                    <a:pt x="782" y="30"/>
                  </a:lnTo>
                  <a:lnTo>
                    <a:pt x="741" y="36"/>
                  </a:lnTo>
                  <a:lnTo>
                    <a:pt x="699" y="42"/>
                  </a:lnTo>
                  <a:lnTo>
                    <a:pt x="658" y="53"/>
                  </a:lnTo>
                  <a:lnTo>
                    <a:pt x="618" y="64"/>
                  </a:lnTo>
                  <a:lnTo>
                    <a:pt x="579" y="78"/>
                  </a:lnTo>
                  <a:lnTo>
                    <a:pt x="541" y="92"/>
                  </a:lnTo>
                  <a:lnTo>
                    <a:pt x="503" y="109"/>
                  </a:lnTo>
                  <a:lnTo>
                    <a:pt x="467" y="130"/>
                  </a:lnTo>
                  <a:lnTo>
                    <a:pt x="432" y="150"/>
                  </a:lnTo>
                  <a:lnTo>
                    <a:pt x="398" y="172"/>
                  </a:lnTo>
                  <a:lnTo>
                    <a:pt x="364" y="196"/>
                  </a:lnTo>
                  <a:lnTo>
                    <a:pt x="332" y="222"/>
                  </a:lnTo>
                  <a:lnTo>
                    <a:pt x="301" y="249"/>
                  </a:lnTo>
                  <a:lnTo>
                    <a:pt x="272" y="277"/>
                  </a:lnTo>
                  <a:lnTo>
                    <a:pt x="253" y="258"/>
                  </a:lnTo>
                  <a:close/>
                  <a:moveTo>
                    <a:pt x="869" y="0"/>
                  </a:moveTo>
                  <a:lnTo>
                    <a:pt x="869" y="0"/>
                  </a:lnTo>
                  <a:lnTo>
                    <a:pt x="869" y="25"/>
                  </a:lnTo>
                  <a:lnTo>
                    <a:pt x="869" y="25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385" y="281"/>
              <a:ext cx="988" cy="228"/>
            </a:xfrm>
            <a:custGeom>
              <a:avLst/>
              <a:gdLst/>
              <a:ahLst/>
              <a:cxnLst>
                <a:cxn ang="0">
                  <a:pos x="223" y="210"/>
                </a:cxn>
                <a:cxn ang="0">
                  <a:pos x="0" y="223"/>
                </a:cxn>
                <a:cxn ang="0">
                  <a:pos x="229" y="218"/>
                </a:cxn>
                <a:cxn ang="0">
                  <a:pos x="223" y="224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9" y="218"/>
                </a:cxn>
                <a:cxn ang="0">
                  <a:pos x="217" y="188"/>
                </a:cxn>
                <a:cxn ang="0">
                  <a:pos x="223" y="182"/>
                </a:cxn>
                <a:cxn ang="0">
                  <a:pos x="217" y="188"/>
                </a:cxn>
                <a:cxn ang="0">
                  <a:pos x="281" y="179"/>
                </a:cxn>
                <a:cxn ang="0">
                  <a:pos x="223" y="195"/>
                </a:cxn>
                <a:cxn ang="0">
                  <a:pos x="285" y="190"/>
                </a:cxn>
                <a:cxn ang="0">
                  <a:pos x="281" y="192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285" y="190"/>
                </a:cxn>
                <a:cxn ang="0">
                  <a:pos x="492" y="4"/>
                </a:cxn>
                <a:cxn ang="0">
                  <a:pos x="501" y="4"/>
                </a:cxn>
                <a:cxn ang="0">
                  <a:pos x="492" y="4"/>
                </a:cxn>
                <a:cxn ang="0">
                  <a:pos x="732" y="187"/>
                </a:cxn>
                <a:cxn ang="0">
                  <a:pos x="494" y="15"/>
                </a:cxn>
                <a:cxn ang="0">
                  <a:pos x="727" y="198"/>
                </a:cxn>
                <a:cxn ang="0">
                  <a:pos x="723" y="196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27" y="198"/>
                </a:cxn>
                <a:cxn ang="0">
                  <a:pos x="778" y="185"/>
                </a:cxn>
                <a:cxn ang="0">
                  <a:pos x="784" y="193"/>
                </a:cxn>
                <a:cxn ang="0">
                  <a:pos x="778" y="185"/>
                </a:cxn>
                <a:cxn ang="0">
                  <a:pos x="784" y="220"/>
                </a:cxn>
                <a:cxn ang="0">
                  <a:pos x="770" y="192"/>
                </a:cxn>
                <a:cxn ang="0">
                  <a:pos x="777" y="228"/>
                </a:cxn>
                <a:cxn ang="0">
                  <a:pos x="770" y="220"/>
                </a:cxn>
                <a:cxn ang="0">
                  <a:pos x="777" y="228"/>
                </a:cxn>
                <a:cxn ang="0">
                  <a:pos x="987" y="212"/>
                </a:cxn>
                <a:cxn ang="0">
                  <a:pos x="777" y="228"/>
                </a:cxn>
              </a:cxnLst>
              <a:rect l="0" t="0" r="r" b="b"/>
              <a:pathLst>
                <a:path w="987" h="228">
                  <a:moveTo>
                    <a:pt x="0" y="210"/>
                  </a:moveTo>
                  <a:lnTo>
                    <a:pt x="223" y="210"/>
                  </a:lnTo>
                  <a:lnTo>
                    <a:pt x="223" y="224"/>
                  </a:lnTo>
                  <a:lnTo>
                    <a:pt x="0" y="223"/>
                  </a:lnTo>
                  <a:lnTo>
                    <a:pt x="0" y="210"/>
                  </a:lnTo>
                  <a:close/>
                  <a:moveTo>
                    <a:pt x="229" y="218"/>
                  </a:moveTo>
                  <a:lnTo>
                    <a:pt x="229" y="224"/>
                  </a:lnTo>
                  <a:lnTo>
                    <a:pt x="223" y="224"/>
                  </a:lnTo>
                  <a:lnTo>
                    <a:pt x="223" y="218"/>
                  </a:lnTo>
                  <a:lnTo>
                    <a:pt x="229" y="218"/>
                  </a:lnTo>
                  <a:close/>
                  <a:moveTo>
                    <a:pt x="217" y="218"/>
                  </a:moveTo>
                  <a:lnTo>
                    <a:pt x="217" y="188"/>
                  </a:lnTo>
                  <a:lnTo>
                    <a:pt x="229" y="188"/>
                  </a:lnTo>
                  <a:lnTo>
                    <a:pt x="229" y="218"/>
                  </a:lnTo>
                  <a:lnTo>
                    <a:pt x="217" y="218"/>
                  </a:lnTo>
                  <a:close/>
                  <a:moveTo>
                    <a:pt x="217" y="188"/>
                  </a:moveTo>
                  <a:lnTo>
                    <a:pt x="217" y="182"/>
                  </a:lnTo>
                  <a:lnTo>
                    <a:pt x="223" y="182"/>
                  </a:lnTo>
                  <a:lnTo>
                    <a:pt x="223" y="188"/>
                  </a:lnTo>
                  <a:lnTo>
                    <a:pt x="217" y="188"/>
                  </a:lnTo>
                  <a:close/>
                  <a:moveTo>
                    <a:pt x="223" y="182"/>
                  </a:moveTo>
                  <a:lnTo>
                    <a:pt x="281" y="179"/>
                  </a:lnTo>
                  <a:lnTo>
                    <a:pt x="281" y="192"/>
                  </a:lnTo>
                  <a:lnTo>
                    <a:pt x="223" y="195"/>
                  </a:lnTo>
                  <a:lnTo>
                    <a:pt x="223" y="182"/>
                  </a:lnTo>
                  <a:close/>
                  <a:moveTo>
                    <a:pt x="285" y="190"/>
                  </a:moveTo>
                  <a:lnTo>
                    <a:pt x="283" y="192"/>
                  </a:lnTo>
                  <a:lnTo>
                    <a:pt x="281" y="192"/>
                  </a:lnTo>
                  <a:lnTo>
                    <a:pt x="281" y="185"/>
                  </a:lnTo>
                  <a:lnTo>
                    <a:pt x="285" y="190"/>
                  </a:lnTo>
                  <a:close/>
                  <a:moveTo>
                    <a:pt x="277" y="181"/>
                  </a:moveTo>
                  <a:lnTo>
                    <a:pt x="492" y="4"/>
                  </a:lnTo>
                  <a:lnTo>
                    <a:pt x="501" y="15"/>
                  </a:lnTo>
                  <a:lnTo>
                    <a:pt x="285" y="190"/>
                  </a:lnTo>
                  <a:lnTo>
                    <a:pt x="277" y="181"/>
                  </a:lnTo>
                  <a:close/>
                  <a:moveTo>
                    <a:pt x="492" y="4"/>
                  </a:moveTo>
                  <a:lnTo>
                    <a:pt x="497" y="0"/>
                  </a:lnTo>
                  <a:lnTo>
                    <a:pt x="501" y="4"/>
                  </a:lnTo>
                  <a:lnTo>
                    <a:pt x="497" y="8"/>
                  </a:lnTo>
                  <a:lnTo>
                    <a:pt x="492" y="4"/>
                  </a:lnTo>
                  <a:close/>
                  <a:moveTo>
                    <a:pt x="501" y="4"/>
                  </a:moveTo>
                  <a:lnTo>
                    <a:pt x="732" y="187"/>
                  </a:lnTo>
                  <a:lnTo>
                    <a:pt x="723" y="196"/>
                  </a:lnTo>
                  <a:lnTo>
                    <a:pt x="494" y="15"/>
                  </a:lnTo>
                  <a:lnTo>
                    <a:pt x="501" y="4"/>
                  </a:lnTo>
                  <a:close/>
                  <a:moveTo>
                    <a:pt x="727" y="198"/>
                  </a:moveTo>
                  <a:lnTo>
                    <a:pt x="726" y="198"/>
                  </a:lnTo>
                  <a:lnTo>
                    <a:pt x="723" y="196"/>
                  </a:lnTo>
                  <a:lnTo>
                    <a:pt x="727" y="192"/>
                  </a:lnTo>
                  <a:lnTo>
                    <a:pt x="727" y="198"/>
                  </a:lnTo>
                  <a:close/>
                  <a:moveTo>
                    <a:pt x="727" y="185"/>
                  </a:moveTo>
                  <a:lnTo>
                    <a:pt x="778" y="185"/>
                  </a:lnTo>
                  <a:lnTo>
                    <a:pt x="777" y="199"/>
                  </a:lnTo>
                  <a:lnTo>
                    <a:pt x="727" y="198"/>
                  </a:lnTo>
                  <a:lnTo>
                    <a:pt x="727" y="185"/>
                  </a:lnTo>
                  <a:close/>
                  <a:moveTo>
                    <a:pt x="778" y="185"/>
                  </a:moveTo>
                  <a:lnTo>
                    <a:pt x="784" y="185"/>
                  </a:lnTo>
                  <a:lnTo>
                    <a:pt x="784" y="193"/>
                  </a:lnTo>
                  <a:lnTo>
                    <a:pt x="778" y="193"/>
                  </a:lnTo>
                  <a:lnTo>
                    <a:pt x="778" y="185"/>
                  </a:lnTo>
                  <a:close/>
                  <a:moveTo>
                    <a:pt x="784" y="193"/>
                  </a:moveTo>
                  <a:lnTo>
                    <a:pt x="784" y="220"/>
                  </a:lnTo>
                  <a:lnTo>
                    <a:pt x="770" y="220"/>
                  </a:lnTo>
                  <a:lnTo>
                    <a:pt x="770" y="192"/>
                  </a:lnTo>
                  <a:lnTo>
                    <a:pt x="784" y="193"/>
                  </a:lnTo>
                  <a:close/>
                  <a:moveTo>
                    <a:pt x="777" y="228"/>
                  </a:moveTo>
                  <a:lnTo>
                    <a:pt x="770" y="228"/>
                  </a:lnTo>
                  <a:lnTo>
                    <a:pt x="770" y="220"/>
                  </a:lnTo>
                  <a:lnTo>
                    <a:pt x="777" y="220"/>
                  </a:lnTo>
                  <a:lnTo>
                    <a:pt x="777" y="228"/>
                  </a:lnTo>
                  <a:close/>
                  <a:moveTo>
                    <a:pt x="777" y="213"/>
                  </a:moveTo>
                  <a:lnTo>
                    <a:pt x="987" y="212"/>
                  </a:lnTo>
                  <a:lnTo>
                    <a:pt x="987" y="226"/>
                  </a:lnTo>
                  <a:lnTo>
                    <a:pt x="777" y="228"/>
                  </a:lnTo>
                  <a:lnTo>
                    <a:pt x="777" y="21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5" y="516"/>
              <a:ext cx="24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5" y="2"/>
                </a:cxn>
                <a:cxn ang="0">
                  <a:pos x="245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5" h="14">
                  <a:moveTo>
                    <a:pt x="0" y="0"/>
                  </a:moveTo>
                  <a:lnTo>
                    <a:pt x="245" y="2"/>
                  </a:lnTo>
                  <a:lnTo>
                    <a:pt x="245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275" y="707"/>
              <a:ext cx="342" cy="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42" y="0"/>
                </a:cxn>
                <a:cxn ang="0">
                  <a:pos x="342" y="15"/>
                </a:cxn>
                <a:cxn ang="0">
                  <a:pos x="0" y="15"/>
                </a:cxn>
                <a:cxn ang="0">
                  <a:pos x="0" y="2"/>
                </a:cxn>
              </a:cxnLst>
              <a:rect l="0" t="0" r="r" b="b"/>
              <a:pathLst>
                <a:path w="342" h="15">
                  <a:moveTo>
                    <a:pt x="0" y="2"/>
                  </a:moveTo>
                  <a:lnTo>
                    <a:pt x="342" y="0"/>
                  </a:lnTo>
                  <a:lnTo>
                    <a:pt x="342" y="15"/>
                  </a:lnTo>
                  <a:lnTo>
                    <a:pt x="0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159" y="522"/>
              <a:ext cx="241" cy="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39" y="0"/>
                </a:cxn>
                <a:cxn ang="0">
                  <a:pos x="239" y="12"/>
                </a:cxn>
                <a:cxn ang="0">
                  <a:pos x="0" y="14"/>
                </a:cxn>
                <a:cxn ang="0">
                  <a:pos x="0" y="1"/>
                </a:cxn>
              </a:cxnLst>
              <a:rect l="0" t="0" r="r" b="b"/>
              <a:pathLst>
                <a:path w="239" h="14">
                  <a:moveTo>
                    <a:pt x="0" y="1"/>
                  </a:moveTo>
                  <a:lnTo>
                    <a:pt x="239" y="0"/>
                  </a:lnTo>
                  <a:lnTo>
                    <a:pt x="239" y="12"/>
                  </a:lnTo>
                  <a:lnTo>
                    <a:pt x="0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1149" y="707"/>
              <a:ext cx="33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7" y="4"/>
                </a:cxn>
                <a:cxn ang="0">
                  <a:pos x="337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337" h="16">
                  <a:moveTo>
                    <a:pt x="0" y="0"/>
                  </a:moveTo>
                  <a:lnTo>
                    <a:pt x="337" y="4"/>
                  </a:lnTo>
                  <a:lnTo>
                    <a:pt x="337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1145" y="921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5" y="2"/>
                </a:cxn>
                <a:cxn ang="0">
                  <a:pos x="365" y="16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65" h="16">
                  <a:moveTo>
                    <a:pt x="0" y="0"/>
                  </a:moveTo>
                  <a:lnTo>
                    <a:pt x="365" y="2"/>
                  </a:lnTo>
                  <a:lnTo>
                    <a:pt x="365" y="16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1149" y="1149"/>
              <a:ext cx="30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9" y="5"/>
                </a:cxn>
                <a:cxn ang="0">
                  <a:pos x="299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99" h="17">
                  <a:moveTo>
                    <a:pt x="0" y="0"/>
                  </a:moveTo>
                  <a:lnTo>
                    <a:pt x="299" y="5"/>
                  </a:lnTo>
                  <a:lnTo>
                    <a:pt x="299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01" y="1145"/>
              <a:ext cx="31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2" y="2"/>
                </a:cxn>
                <a:cxn ang="0">
                  <a:pos x="312" y="14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312" h="14">
                  <a:moveTo>
                    <a:pt x="0" y="0"/>
                  </a:moveTo>
                  <a:lnTo>
                    <a:pt x="312" y="2"/>
                  </a:lnTo>
                  <a:lnTo>
                    <a:pt x="312" y="14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51" y="914"/>
              <a:ext cx="36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3" y="3"/>
                </a:cxn>
                <a:cxn ang="0">
                  <a:pos x="363" y="16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363" h="16">
                  <a:moveTo>
                    <a:pt x="0" y="0"/>
                  </a:moveTo>
                  <a:lnTo>
                    <a:pt x="363" y="3"/>
                  </a:lnTo>
                  <a:lnTo>
                    <a:pt x="363" y="16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1139" y="559"/>
              <a:ext cx="17" cy="85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853"/>
                </a:cxn>
                <a:cxn ang="0">
                  <a:pos x="3" y="853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15" h="853">
                  <a:moveTo>
                    <a:pt x="12" y="0"/>
                  </a:moveTo>
                  <a:lnTo>
                    <a:pt x="15" y="853"/>
                  </a:lnTo>
                  <a:lnTo>
                    <a:pt x="3" y="853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610" y="549"/>
              <a:ext cx="20" cy="85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854"/>
                </a:cxn>
                <a:cxn ang="0">
                  <a:pos x="8" y="854"/>
                </a:cxn>
                <a:cxn ang="0">
                  <a:pos x="0" y="0"/>
                </a:cxn>
                <a:cxn ang="0">
                  <a:pos x="12" y="0"/>
                </a:cxn>
              </a:cxnLst>
              <a:rect l="0" t="0" r="r" b="b"/>
              <a:pathLst>
                <a:path w="20" h="854">
                  <a:moveTo>
                    <a:pt x="12" y="0"/>
                  </a:moveTo>
                  <a:lnTo>
                    <a:pt x="20" y="854"/>
                  </a:lnTo>
                  <a:lnTo>
                    <a:pt x="8" y="854"/>
                  </a:lnTo>
                  <a:lnTo>
                    <a:pt x="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1109" y="556"/>
              <a:ext cx="17" cy="7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700"/>
                </a:cxn>
                <a:cxn ang="0">
                  <a:pos x="3" y="700"/>
                </a:cxn>
                <a:cxn ang="0">
                  <a:pos x="0" y="0"/>
                </a:cxn>
                <a:cxn ang="0">
                  <a:pos x="13" y="0"/>
                </a:cxn>
              </a:cxnLst>
              <a:rect l="0" t="0" r="r" b="b"/>
              <a:pathLst>
                <a:path w="17" h="700">
                  <a:moveTo>
                    <a:pt x="13" y="0"/>
                  </a:moveTo>
                  <a:lnTo>
                    <a:pt x="17" y="700"/>
                  </a:lnTo>
                  <a:lnTo>
                    <a:pt x="3" y="70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43" y="549"/>
              <a:ext cx="13" cy="707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2" y="705"/>
                </a:cxn>
                <a:cxn ang="0">
                  <a:pos x="0" y="705"/>
                </a:cxn>
                <a:cxn ang="0">
                  <a:pos x="1" y="0"/>
                </a:cxn>
                <a:cxn ang="0">
                  <a:pos x="14" y="0"/>
                </a:cxn>
              </a:cxnLst>
              <a:rect l="0" t="0" r="r" b="b"/>
              <a:pathLst>
                <a:path w="14" h="705">
                  <a:moveTo>
                    <a:pt x="14" y="0"/>
                  </a:moveTo>
                  <a:lnTo>
                    <a:pt x="12" y="705"/>
                  </a:lnTo>
                  <a:lnTo>
                    <a:pt x="0" y="705"/>
                  </a:lnTo>
                  <a:lnTo>
                    <a:pt x="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50" y="707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4" y="4"/>
                </a:cxn>
                <a:cxn ang="0">
                  <a:pos x="464" y="16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r" b="b"/>
              <a:pathLst>
                <a:path w="464" h="16">
                  <a:moveTo>
                    <a:pt x="0" y="0"/>
                  </a:moveTo>
                  <a:lnTo>
                    <a:pt x="464" y="4"/>
                  </a:lnTo>
                  <a:lnTo>
                    <a:pt x="464" y="16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653" y="918"/>
              <a:ext cx="462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3" y="5"/>
                </a:cxn>
                <a:cxn ang="0">
                  <a:pos x="463" y="19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3" h="19">
                  <a:moveTo>
                    <a:pt x="0" y="0"/>
                  </a:moveTo>
                  <a:lnTo>
                    <a:pt x="463" y="5"/>
                  </a:lnTo>
                  <a:lnTo>
                    <a:pt x="463" y="19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660" y="311"/>
              <a:ext cx="459" cy="198"/>
            </a:xfrm>
            <a:custGeom>
              <a:avLst/>
              <a:gdLst/>
              <a:ahLst/>
              <a:cxnLst>
                <a:cxn ang="0">
                  <a:pos x="0" y="185"/>
                </a:cxn>
                <a:cxn ang="0">
                  <a:pos x="220" y="3"/>
                </a:cxn>
                <a:cxn ang="0">
                  <a:pos x="228" y="14"/>
                </a:cxn>
                <a:cxn ang="0">
                  <a:pos x="8" y="196"/>
                </a:cxn>
                <a:cxn ang="0">
                  <a:pos x="0" y="185"/>
                </a:cxn>
                <a:cxn ang="0">
                  <a:pos x="220" y="3"/>
                </a:cxn>
                <a:cxn ang="0">
                  <a:pos x="223" y="0"/>
                </a:cxn>
                <a:cxn ang="0">
                  <a:pos x="228" y="3"/>
                </a:cxn>
                <a:cxn ang="0">
                  <a:pos x="223" y="10"/>
                </a:cxn>
                <a:cxn ang="0">
                  <a:pos x="220" y="3"/>
                </a:cxn>
                <a:cxn ang="0">
                  <a:pos x="228" y="3"/>
                </a:cxn>
                <a:cxn ang="0">
                  <a:pos x="456" y="188"/>
                </a:cxn>
                <a:cxn ang="0">
                  <a:pos x="448" y="199"/>
                </a:cxn>
                <a:cxn ang="0">
                  <a:pos x="220" y="14"/>
                </a:cxn>
                <a:cxn ang="0">
                  <a:pos x="228" y="3"/>
                </a:cxn>
              </a:cxnLst>
              <a:rect l="0" t="0" r="r" b="b"/>
              <a:pathLst>
                <a:path w="456" h="199">
                  <a:moveTo>
                    <a:pt x="0" y="185"/>
                  </a:moveTo>
                  <a:lnTo>
                    <a:pt x="220" y="3"/>
                  </a:lnTo>
                  <a:lnTo>
                    <a:pt x="228" y="14"/>
                  </a:lnTo>
                  <a:lnTo>
                    <a:pt x="8" y="196"/>
                  </a:lnTo>
                  <a:lnTo>
                    <a:pt x="0" y="185"/>
                  </a:lnTo>
                  <a:close/>
                  <a:moveTo>
                    <a:pt x="220" y="3"/>
                  </a:moveTo>
                  <a:lnTo>
                    <a:pt x="223" y="0"/>
                  </a:lnTo>
                  <a:lnTo>
                    <a:pt x="228" y="3"/>
                  </a:lnTo>
                  <a:lnTo>
                    <a:pt x="223" y="10"/>
                  </a:lnTo>
                  <a:lnTo>
                    <a:pt x="220" y="3"/>
                  </a:lnTo>
                  <a:close/>
                  <a:moveTo>
                    <a:pt x="228" y="3"/>
                  </a:moveTo>
                  <a:lnTo>
                    <a:pt x="456" y="188"/>
                  </a:lnTo>
                  <a:lnTo>
                    <a:pt x="448" y="199"/>
                  </a:lnTo>
                  <a:lnTo>
                    <a:pt x="220" y="14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25" y="1186"/>
              <a:ext cx="29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96" y="0"/>
                </a:cxn>
                <a:cxn ang="0">
                  <a:pos x="296" y="14"/>
                </a:cxn>
                <a:cxn ang="0">
                  <a:pos x="0" y="16"/>
                </a:cxn>
                <a:cxn ang="0">
                  <a:pos x="0" y="1"/>
                </a:cxn>
              </a:cxnLst>
              <a:rect l="0" t="0" r="r" b="b"/>
              <a:pathLst>
                <a:path w="296" h="16">
                  <a:moveTo>
                    <a:pt x="0" y="1"/>
                  </a:moveTo>
                  <a:lnTo>
                    <a:pt x="296" y="0"/>
                  </a:lnTo>
                  <a:lnTo>
                    <a:pt x="296" y="14"/>
                  </a:ln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149" y="1192"/>
              <a:ext cx="28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3"/>
                </a:cxn>
                <a:cxn ang="0">
                  <a:pos x="286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286" h="17">
                  <a:moveTo>
                    <a:pt x="0" y="0"/>
                  </a:moveTo>
                  <a:lnTo>
                    <a:pt x="286" y="3"/>
                  </a:lnTo>
                  <a:lnTo>
                    <a:pt x="286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53" y="1145"/>
              <a:ext cx="466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8" y="3"/>
                </a:cxn>
                <a:cxn ang="0">
                  <a:pos x="468" y="17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468" h="17">
                  <a:moveTo>
                    <a:pt x="0" y="0"/>
                  </a:moveTo>
                  <a:lnTo>
                    <a:pt x="468" y="3"/>
                  </a:lnTo>
                  <a:lnTo>
                    <a:pt x="468" y="17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20" y="1246"/>
              <a:ext cx="100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0"/>
                </a:cxn>
                <a:cxn ang="0">
                  <a:pos x="99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99" h="14">
                  <a:moveTo>
                    <a:pt x="0" y="0"/>
                  </a:moveTo>
                  <a:lnTo>
                    <a:pt x="99" y="0"/>
                  </a:lnTo>
                  <a:lnTo>
                    <a:pt x="99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1045" y="1253"/>
              <a:ext cx="104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3" y="1"/>
                </a:cxn>
                <a:cxn ang="0">
                  <a:pos x="103" y="14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03" h="14">
                  <a:moveTo>
                    <a:pt x="0" y="0"/>
                  </a:moveTo>
                  <a:lnTo>
                    <a:pt x="103" y="1"/>
                  </a:lnTo>
                  <a:lnTo>
                    <a:pt x="103" y="14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747" y="1356"/>
              <a:ext cx="271" cy="1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71" y="3"/>
                </a:cxn>
                <a:cxn ang="0">
                  <a:pos x="271" y="17"/>
                </a:cxn>
                <a:cxn ang="0">
                  <a:pos x="0" y="14"/>
                </a:cxn>
                <a:cxn ang="0">
                  <a:pos x="2" y="0"/>
                </a:cxn>
              </a:cxnLst>
              <a:rect l="0" t="0" r="r" b="b"/>
              <a:pathLst>
                <a:path w="271" h="17">
                  <a:moveTo>
                    <a:pt x="2" y="0"/>
                  </a:moveTo>
                  <a:lnTo>
                    <a:pt x="271" y="3"/>
                  </a:lnTo>
                  <a:lnTo>
                    <a:pt x="271" y="17"/>
                  </a:lnTo>
                  <a:lnTo>
                    <a:pt x="0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55" y="1356"/>
              <a:ext cx="141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76" y="1363"/>
              <a:ext cx="12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" y="1"/>
                </a:cxn>
                <a:cxn ang="0">
                  <a:pos x="118" y="16"/>
                </a:cxn>
                <a:cxn ang="0">
                  <a:pos x="0" y="12"/>
                </a:cxn>
                <a:cxn ang="0">
                  <a:pos x="0" y="0"/>
                </a:cxn>
              </a:cxnLst>
              <a:rect l="0" t="0" r="r" b="b"/>
              <a:pathLst>
                <a:path w="120" h="16">
                  <a:moveTo>
                    <a:pt x="0" y="0"/>
                  </a:moveTo>
                  <a:lnTo>
                    <a:pt x="120" y="1"/>
                  </a:lnTo>
                  <a:lnTo>
                    <a:pt x="118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713" y="1149"/>
              <a:ext cx="80" cy="258"/>
            </a:xfrm>
            <a:custGeom>
              <a:avLst/>
              <a:gdLst/>
              <a:ahLst/>
              <a:cxnLst>
                <a:cxn ang="0">
                  <a:pos x="5" y="255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7" y="255"/>
                </a:cxn>
                <a:cxn ang="0">
                  <a:pos x="5" y="255"/>
                </a:cxn>
                <a:cxn ang="0">
                  <a:pos x="0" y="48"/>
                </a:cxn>
                <a:cxn ang="0">
                  <a:pos x="0" y="42"/>
                </a:cxn>
                <a:cxn ang="0">
                  <a:pos x="6" y="42"/>
                </a:cxn>
                <a:cxn ang="0">
                  <a:pos x="6" y="48"/>
                </a:cxn>
                <a:cxn ang="0">
                  <a:pos x="0" y="48"/>
                </a:cxn>
                <a:cxn ang="0">
                  <a:pos x="6" y="42"/>
                </a:cxn>
                <a:cxn ang="0">
                  <a:pos x="32" y="42"/>
                </a:cxn>
                <a:cxn ang="0">
                  <a:pos x="32" y="55"/>
                </a:cxn>
                <a:cxn ang="0">
                  <a:pos x="6" y="55"/>
                </a:cxn>
                <a:cxn ang="0">
                  <a:pos x="6" y="42"/>
                </a:cxn>
                <a:cxn ang="0">
                  <a:pos x="37" y="53"/>
                </a:cxn>
                <a:cxn ang="0">
                  <a:pos x="35" y="55"/>
                </a:cxn>
                <a:cxn ang="0">
                  <a:pos x="32" y="55"/>
                </a:cxn>
                <a:cxn ang="0">
                  <a:pos x="32" y="48"/>
                </a:cxn>
                <a:cxn ang="0">
                  <a:pos x="37" y="53"/>
                </a:cxn>
                <a:cxn ang="0">
                  <a:pos x="28" y="44"/>
                </a:cxn>
                <a:cxn ang="0">
                  <a:pos x="72" y="0"/>
                </a:cxn>
                <a:cxn ang="0">
                  <a:pos x="82" y="9"/>
                </a:cxn>
                <a:cxn ang="0">
                  <a:pos x="37" y="53"/>
                </a:cxn>
                <a:cxn ang="0">
                  <a:pos x="28" y="44"/>
                </a:cxn>
              </a:cxnLst>
              <a:rect l="0" t="0" r="r" b="b"/>
              <a:pathLst>
                <a:path w="82" h="255">
                  <a:moveTo>
                    <a:pt x="5" y="255"/>
                  </a:moveTo>
                  <a:lnTo>
                    <a:pt x="0" y="48"/>
                  </a:lnTo>
                  <a:lnTo>
                    <a:pt x="12" y="48"/>
                  </a:lnTo>
                  <a:lnTo>
                    <a:pt x="17" y="255"/>
                  </a:lnTo>
                  <a:lnTo>
                    <a:pt x="5" y="255"/>
                  </a:lnTo>
                  <a:close/>
                  <a:moveTo>
                    <a:pt x="0" y="48"/>
                  </a:moveTo>
                  <a:lnTo>
                    <a:pt x="0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48"/>
                  </a:lnTo>
                  <a:close/>
                  <a:moveTo>
                    <a:pt x="6" y="42"/>
                  </a:moveTo>
                  <a:lnTo>
                    <a:pt x="32" y="42"/>
                  </a:lnTo>
                  <a:lnTo>
                    <a:pt x="32" y="55"/>
                  </a:lnTo>
                  <a:lnTo>
                    <a:pt x="6" y="55"/>
                  </a:lnTo>
                  <a:lnTo>
                    <a:pt x="6" y="42"/>
                  </a:lnTo>
                  <a:close/>
                  <a:moveTo>
                    <a:pt x="37" y="53"/>
                  </a:moveTo>
                  <a:lnTo>
                    <a:pt x="35" y="55"/>
                  </a:lnTo>
                  <a:lnTo>
                    <a:pt x="32" y="55"/>
                  </a:lnTo>
                  <a:lnTo>
                    <a:pt x="32" y="48"/>
                  </a:lnTo>
                  <a:lnTo>
                    <a:pt x="37" y="53"/>
                  </a:lnTo>
                  <a:close/>
                  <a:moveTo>
                    <a:pt x="28" y="44"/>
                  </a:moveTo>
                  <a:lnTo>
                    <a:pt x="72" y="0"/>
                  </a:lnTo>
                  <a:lnTo>
                    <a:pt x="82" y="9"/>
                  </a:lnTo>
                  <a:lnTo>
                    <a:pt x="37" y="53"/>
                  </a:lnTo>
                  <a:lnTo>
                    <a:pt x="28" y="4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968" y="1155"/>
              <a:ext cx="84" cy="251"/>
            </a:xfrm>
            <a:custGeom>
              <a:avLst/>
              <a:gdLst/>
              <a:ahLst/>
              <a:cxnLst>
                <a:cxn ang="0">
                  <a:pos x="69" y="250"/>
                </a:cxn>
                <a:cxn ang="0">
                  <a:pos x="68" y="45"/>
                </a:cxn>
                <a:cxn ang="0">
                  <a:pos x="81" y="45"/>
                </a:cxn>
                <a:cxn ang="0">
                  <a:pos x="83" y="250"/>
                </a:cxn>
                <a:cxn ang="0">
                  <a:pos x="69" y="250"/>
                </a:cxn>
                <a:cxn ang="0">
                  <a:pos x="74" y="39"/>
                </a:cxn>
                <a:cxn ang="0">
                  <a:pos x="81" y="39"/>
                </a:cxn>
                <a:cxn ang="0">
                  <a:pos x="81" y="45"/>
                </a:cxn>
                <a:cxn ang="0">
                  <a:pos x="74" y="45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4" y="39"/>
                </a:cxn>
                <a:cxn ang="0">
                  <a:pos x="74" y="39"/>
                </a:cxn>
                <a:cxn ang="0">
                  <a:pos x="74" y="51"/>
                </a:cxn>
                <a:cxn ang="0">
                  <a:pos x="54" y="51"/>
                </a:cxn>
                <a:cxn ang="0">
                  <a:pos x="52" y="51"/>
                </a:cxn>
                <a:cxn ang="0">
                  <a:pos x="51" y="50"/>
                </a:cxn>
                <a:cxn ang="0">
                  <a:pos x="54" y="45"/>
                </a:cxn>
                <a:cxn ang="0">
                  <a:pos x="54" y="51"/>
                </a:cxn>
                <a:cxn ang="0">
                  <a:pos x="51" y="50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58" y="40"/>
                </a:cxn>
                <a:cxn ang="0">
                  <a:pos x="51" y="50"/>
                </a:cxn>
              </a:cxnLst>
              <a:rect l="0" t="0" r="r" b="b"/>
              <a:pathLst>
                <a:path w="83" h="250">
                  <a:moveTo>
                    <a:pt x="69" y="250"/>
                  </a:moveTo>
                  <a:lnTo>
                    <a:pt x="68" y="45"/>
                  </a:lnTo>
                  <a:lnTo>
                    <a:pt x="81" y="45"/>
                  </a:lnTo>
                  <a:lnTo>
                    <a:pt x="83" y="250"/>
                  </a:lnTo>
                  <a:lnTo>
                    <a:pt x="69" y="250"/>
                  </a:lnTo>
                  <a:close/>
                  <a:moveTo>
                    <a:pt x="74" y="39"/>
                  </a:moveTo>
                  <a:lnTo>
                    <a:pt x="81" y="39"/>
                  </a:lnTo>
                  <a:lnTo>
                    <a:pt x="81" y="45"/>
                  </a:lnTo>
                  <a:lnTo>
                    <a:pt x="74" y="45"/>
                  </a:lnTo>
                  <a:lnTo>
                    <a:pt x="74" y="39"/>
                  </a:lnTo>
                  <a:close/>
                  <a:moveTo>
                    <a:pt x="74" y="51"/>
                  </a:moveTo>
                  <a:lnTo>
                    <a:pt x="54" y="51"/>
                  </a:lnTo>
                  <a:lnTo>
                    <a:pt x="54" y="39"/>
                  </a:lnTo>
                  <a:lnTo>
                    <a:pt x="74" y="39"/>
                  </a:lnTo>
                  <a:lnTo>
                    <a:pt x="74" y="51"/>
                  </a:lnTo>
                  <a:close/>
                  <a:moveTo>
                    <a:pt x="54" y="51"/>
                  </a:moveTo>
                  <a:lnTo>
                    <a:pt x="52" y="51"/>
                  </a:lnTo>
                  <a:lnTo>
                    <a:pt x="51" y="50"/>
                  </a:lnTo>
                  <a:lnTo>
                    <a:pt x="54" y="45"/>
                  </a:lnTo>
                  <a:lnTo>
                    <a:pt x="54" y="51"/>
                  </a:lnTo>
                  <a:close/>
                  <a:moveTo>
                    <a:pt x="51" y="50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58" y="40"/>
                  </a:lnTo>
                  <a:lnTo>
                    <a:pt x="51" y="5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965" y="1155"/>
              <a:ext cx="17" cy="211"/>
            </a:xfrm>
            <a:custGeom>
              <a:avLst/>
              <a:gdLst/>
              <a:ahLst/>
              <a:cxnLst>
                <a:cxn ang="0">
                  <a:pos x="4" y="211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7" y="211"/>
                </a:cxn>
                <a:cxn ang="0">
                  <a:pos x="4" y="211"/>
                </a:cxn>
              </a:cxnLst>
              <a:rect l="0" t="0" r="r" b="b"/>
              <a:pathLst>
                <a:path w="17" h="211">
                  <a:moveTo>
                    <a:pt x="4" y="21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7" y="211"/>
                  </a:lnTo>
                  <a:lnTo>
                    <a:pt x="4" y="2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784" y="1159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807" y="1155"/>
              <a:ext cx="13" cy="208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944" y="1155"/>
              <a:ext cx="13" cy="208"/>
            </a:xfrm>
            <a:custGeom>
              <a:avLst/>
              <a:gdLst/>
              <a:ahLst/>
              <a:cxnLst>
                <a:cxn ang="0">
                  <a:pos x="1" y="2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208"/>
                </a:cxn>
                <a:cxn ang="0">
                  <a:pos x="1" y="208"/>
                </a:cxn>
              </a:cxnLst>
              <a:rect l="0" t="0" r="r" b="b"/>
              <a:pathLst>
                <a:path w="14" h="208">
                  <a:moveTo>
                    <a:pt x="1" y="2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208"/>
                  </a:lnTo>
                  <a:lnTo>
                    <a:pt x="1" y="2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814" y="1186"/>
              <a:ext cx="13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134" y="15"/>
                </a:cxn>
                <a:cxn ang="0">
                  <a:pos x="0" y="13"/>
                </a:cxn>
                <a:cxn ang="0">
                  <a:pos x="0" y="0"/>
                </a:cxn>
              </a:cxnLst>
              <a:rect l="0" t="0" r="r" b="b"/>
              <a:pathLst>
                <a:path w="134" h="15">
                  <a:moveTo>
                    <a:pt x="0" y="0"/>
                  </a:moveTo>
                  <a:lnTo>
                    <a:pt x="134" y="0"/>
                  </a:lnTo>
                  <a:lnTo>
                    <a:pt x="134" y="15"/>
                  </a:lnTo>
                  <a:lnTo>
                    <a:pt x="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968" y="1199"/>
              <a:ext cx="54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2" y="33"/>
                </a:cxn>
                <a:cxn ang="0">
                  <a:pos x="44" y="43"/>
                </a:cxn>
                <a:cxn ang="0">
                  <a:pos x="0" y="10"/>
                </a:cxn>
                <a:cxn ang="0">
                  <a:pos x="8" y="0"/>
                </a:cxn>
              </a:cxnLst>
              <a:rect l="0" t="0" r="r" b="b"/>
              <a:pathLst>
                <a:path w="52" h="43">
                  <a:moveTo>
                    <a:pt x="8" y="0"/>
                  </a:moveTo>
                  <a:lnTo>
                    <a:pt x="52" y="33"/>
                  </a:lnTo>
                  <a:lnTo>
                    <a:pt x="44" y="43"/>
                  </a:lnTo>
                  <a:lnTo>
                    <a:pt x="0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44" y="1196"/>
              <a:ext cx="47" cy="40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0" y="0"/>
                </a:cxn>
                <a:cxn ang="0">
                  <a:pos x="48" y="11"/>
                </a:cxn>
                <a:cxn ang="0">
                  <a:pos x="8" y="42"/>
                </a:cxn>
                <a:cxn ang="0">
                  <a:pos x="0" y="31"/>
                </a:cxn>
              </a:cxnLst>
              <a:rect l="0" t="0" r="r" b="b"/>
              <a:pathLst>
                <a:path w="48" h="42">
                  <a:moveTo>
                    <a:pt x="0" y="31"/>
                  </a:moveTo>
                  <a:lnTo>
                    <a:pt x="40" y="0"/>
                  </a:lnTo>
                  <a:lnTo>
                    <a:pt x="48" y="11"/>
                  </a:lnTo>
                  <a:lnTo>
                    <a:pt x="8" y="4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409" y="1313"/>
              <a:ext cx="184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4"/>
                </a:cxn>
                <a:cxn ang="0">
                  <a:pos x="185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185" h="17">
                  <a:moveTo>
                    <a:pt x="0" y="0"/>
                  </a:moveTo>
                  <a:lnTo>
                    <a:pt x="185" y="4"/>
                  </a:lnTo>
                  <a:lnTo>
                    <a:pt x="185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747" y="1319"/>
              <a:ext cx="275" cy="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4" y="3"/>
                </a:cxn>
                <a:cxn ang="0">
                  <a:pos x="274" y="17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74" h="17">
                  <a:moveTo>
                    <a:pt x="0" y="0"/>
                  </a:moveTo>
                  <a:lnTo>
                    <a:pt x="274" y="3"/>
                  </a:lnTo>
                  <a:lnTo>
                    <a:pt x="274" y="17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1172" y="1323"/>
              <a:ext cx="171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0" y="0"/>
                </a:cxn>
                <a:cxn ang="0">
                  <a:pos x="170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170" h="16">
                  <a:moveTo>
                    <a:pt x="0" y="2"/>
                  </a:moveTo>
                  <a:lnTo>
                    <a:pt x="170" y="0"/>
                  </a:lnTo>
                  <a:lnTo>
                    <a:pt x="170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49" name="Freeform 49"/>
            <p:cNvSpPr>
              <a:spLocks noEditPoints="1"/>
            </p:cNvSpPr>
            <p:nvPr/>
          </p:nvSpPr>
          <p:spPr bwMode="auto">
            <a:xfrm>
              <a:off x="586" y="1196"/>
              <a:ext cx="167" cy="2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208"/>
                </a:cxn>
                <a:cxn ang="0">
                  <a:pos x="4" y="208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0" y="214"/>
                </a:cxn>
                <a:cxn ang="0">
                  <a:pos x="4" y="214"/>
                </a:cxn>
                <a:cxn ang="0">
                  <a:pos x="4" y="208"/>
                </a:cxn>
                <a:cxn ang="0">
                  <a:pos x="10" y="208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59" y="203"/>
                </a:cxn>
                <a:cxn ang="0">
                  <a:pos x="159" y="216"/>
                </a:cxn>
                <a:cxn ang="0">
                  <a:pos x="10" y="214"/>
                </a:cxn>
                <a:cxn ang="0">
                  <a:pos x="10" y="202"/>
                </a:cxn>
                <a:cxn ang="0">
                  <a:pos x="165" y="210"/>
                </a:cxn>
                <a:cxn ang="0">
                  <a:pos x="167" y="216"/>
                </a:cxn>
                <a:cxn ang="0">
                  <a:pos x="159" y="216"/>
                </a:cxn>
                <a:cxn ang="0">
                  <a:pos x="159" y="210"/>
                </a:cxn>
                <a:cxn ang="0">
                  <a:pos x="165" y="210"/>
                </a:cxn>
                <a:cxn ang="0">
                  <a:pos x="153" y="210"/>
                </a:cxn>
                <a:cxn ang="0">
                  <a:pos x="151" y="3"/>
                </a:cxn>
                <a:cxn ang="0">
                  <a:pos x="163" y="3"/>
                </a:cxn>
                <a:cxn ang="0">
                  <a:pos x="165" y="210"/>
                </a:cxn>
                <a:cxn ang="0">
                  <a:pos x="153" y="210"/>
                </a:cxn>
              </a:cxnLst>
              <a:rect l="0" t="0" r="r" b="b"/>
              <a:pathLst>
                <a:path w="167" h="216">
                  <a:moveTo>
                    <a:pt x="13" y="0"/>
                  </a:moveTo>
                  <a:lnTo>
                    <a:pt x="16" y="208"/>
                  </a:lnTo>
                  <a:lnTo>
                    <a:pt x="4" y="208"/>
                  </a:lnTo>
                  <a:lnTo>
                    <a:pt x="0" y="0"/>
                  </a:lnTo>
                  <a:lnTo>
                    <a:pt x="13" y="0"/>
                  </a:lnTo>
                  <a:close/>
                  <a:moveTo>
                    <a:pt x="10" y="214"/>
                  </a:moveTo>
                  <a:lnTo>
                    <a:pt x="4" y="214"/>
                  </a:lnTo>
                  <a:lnTo>
                    <a:pt x="4" y="208"/>
                  </a:lnTo>
                  <a:lnTo>
                    <a:pt x="10" y="208"/>
                  </a:lnTo>
                  <a:lnTo>
                    <a:pt x="10" y="214"/>
                  </a:lnTo>
                  <a:close/>
                  <a:moveTo>
                    <a:pt x="10" y="202"/>
                  </a:moveTo>
                  <a:lnTo>
                    <a:pt x="159" y="203"/>
                  </a:lnTo>
                  <a:lnTo>
                    <a:pt x="159" y="216"/>
                  </a:lnTo>
                  <a:lnTo>
                    <a:pt x="10" y="214"/>
                  </a:lnTo>
                  <a:lnTo>
                    <a:pt x="10" y="202"/>
                  </a:lnTo>
                  <a:close/>
                  <a:moveTo>
                    <a:pt x="165" y="210"/>
                  </a:moveTo>
                  <a:lnTo>
                    <a:pt x="167" y="216"/>
                  </a:lnTo>
                  <a:lnTo>
                    <a:pt x="159" y="216"/>
                  </a:lnTo>
                  <a:lnTo>
                    <a:pt x="159" y="210"/>
                  </a:lnTo>
                  <a:lnTo>
                    <a:pt x="165" y="210"/>
                  </a:lnTo>
                  <a:close/>
                  <a:moveTo>
                    <a:pt x="153" y="210"/>
                  </a:moveTo>
                  <a:lnTo>
                    <a:pt x="151" y="3"/>
                  </a:lnTo>
                  <a:lnTo>
                    <a:pt x="163" y="3"/>
                  </a:lnTo>
                  <a:lnTo>
                    <a:pt x="165" y="210"/>
                  </a:lnTo>
                  <a:lnTo>
                    <a:pt x="153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1011" y="1199"/>
              <a:ext cx="171" cy="2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208"/>
                </a:cxn>
                <a:cxn ang="0">
                  <a:pos x="0" y="208"/>
                </a:cxn>
                <a:cxn ang="0">
                  <a:pos x="3" y="0"/>
                </a:cxn>
                <a:cxn ang="0">
                  <a:pos x="16" y="0"/>
                </a:cxn>
                <a:cxn ang="0">
                  <a:pos x="8" y="215"/>
                </a:cxn>
                <a:cxn ang="0">
                  <a:pos x="0" y="215"/>
                </a:cxn>
                <a:cxn ang="0">
                  <a:pos x="0" y="208"/>
                </a:cxn>
                <a:cxn ang="0">
                  <a:pos x="8" y="208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65" y="202"/>
                </a:cxn>
                <a:cxn ang="0">
                  <a:pos x="165" y="216"/>
                </a:cxn>
                <a:cxn ang="0">
                  <a:pos x="8" y="215"/>
                </a:cxn>
                <a:cxn ang="0">
                  <a:pos x="8" y="202"/>
                </a:cxn>
                <a:cxn ang="0">
                  <a:pos x="171" y="210"/>
                </a:cxn>
                <a:cxn ang="0">
                  <a:pos x="171" y="216"/>
                </a:cxn>
                <a:cxn ang="0">
                  <a:pos x="165" y="216"/>
                </a:cxn>
                <a:cxn ang="0">
                  <a:pos x="165" y="210"/>
                </a:cxn>
                <a:cxn ang="0">
                  <a:pos x="171" y="210"/>
                </a:cxn>
                <a:cxn ang="0">
                  <a:pos x="159" y="210"/>
                </a:cxn>
                <a:cxn ang="0">
                  <a:pos x="156" y="0"/>
                </a:cxn>
                <a:cxn ang="0">
                  <a:pos x="170" y="0"/>
                </a:cxn>
                <a:cxn ang="0">
                  <a:pos x="171" y="210"/>
                </a:cxn>
                <a:cxn ang="0">
                  <a:pos x="159" y="210"/>
                </a:cxn>
              </a:cxnLst>
              <a:rect l="0" t="0" r="r" b="b"/>
              <a:pathLst>
                <a:path w="171" h="216">
                  <a:moveTo>
                    <a:pt x="16" y="0"/>
                  </a:moveTo>
                  <a:lnTo>
                    <a:pt x="14" y="208"/>
                  </a:lnTo>
                  <a:lnTo>
                    <a:pt x="0" y="208"/>
                  </a:lnTo>
                  <a:lnTo>
                    <a:pt x="3" y="0"/>
                  </a:lnTo>
                  <a:lnTo>
                    <a:pt x="16" y="0"/>
                  </a:lnTo>
                  <a:close/>
                  <a:moveTo>
                    <a:pt x="8" y="215"/>
                  </a:moveTo>
                  <a:lnTo>
                    <a:pt x="0" y="215"/>
                  </a:lnTo>
                  <a:lnTo>
                    <a:pt x="0" y="208"/>
                  </a:lnTo>
                  <a:lnTo>
                    <a:pt x="8" y="208"/>
                  </a:lnTo>
                  <a:lnTo>
                    <a:pt x="8" y="215"/>
                  </a:lnTo>
                  <a:close/>
                  <a:moveTo>
                    <a:pt x="8" y="202"/>
                  </a:moveTo>
                  <a:lnTo>
                    <a:pt x="165" y="202"/>
                  </a:lnTo>
                  <a:lnTo>
                    <a:pt x="165" y="216"/>
                  </a:lnTo>
                  <a:lnTo>
                    <a:pt x="8" y="215"/>
                  </a:lnTo>
                  <a:lnTo>
                    <a:pt x="8" y="202"/>
                  </a:lnTo>
                  <a:close/>
                  <a:moveTo>
                    <a:pt x="171" y="210"/>
                  </a:moveTo>
                  <a:lnTo>
                    <a:pt x="171" y="216"/>
                  </a:lnTo>
                  <a:lnTo>
                    <a:pt x="165" y="216"/>
                  </a:lnTo>
                  <a:lnTo>
                    <a:pt x="165" y="210"/>
                  </a:lnTo>
                  <a:lnTo>
                    <a:pt x="171" y="210"/>
                  </a:lnTo>
                  <a:close/>
                  <a:moveTo>
                    <a:pt x="159" y="210"/>
                  </a:moveTo>
                  <a:lnTo>
                    <a:pt x="156" y="0"/>
                  </a:lnTo>
                  <a:lnTo>
                    <a:pt x="170" y="0"/>
                  </a:lnTo>
                  <a:lnTo>
                    <a:pt x="171" y="210"/>
                  </a:lnTo>
                  <a:lnTo>
                    <a:pt x="159" y="21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23" y="1380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9"/>
                </a:cxn>
                <a:cxn ang="0">
                  <a:pos x="0" y="7"/>
                </a:cxn>
                <a:cxn ang="0">
                  <a:pos x="0" y="0"/>
                </a:cxn>
              </a:cxnLst>
              <a:rect l="0" t="0" r="r" b="b"/>
              <a:pathLst>
                <a:path w="94" h="9">
                  <a:moveTo>
                    <a:pt x="0" y="0"/>
                  </a:moveTo>
                  <a:lnTo>
                    <a:pt x="94" y="3"/>
                  </a:lnTo>
                  <a:lnTo>
                    <a:pt x="94" y="9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3" y="1356"/>
              <a:ext cx="94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1"/>
                </a:cxn>
                <a:cxn ang="0">
                  <a:pos x="94" y="7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7">
                  <a:moveTo>
                    <a:pt x="0" y="0"/>
                  </a:moveTo>
                  <a:lnTo>
                    <a:pt x="94" y="1"/>
                  </a:lnTo>
                  <a:lnTo>
                    <a:pt x="94" y="7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3" y="1336"/>
              <a:ext cx="94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4" y="3"/>
                </a:cxn>
                <a:cxn ang="0">
                  <a:pos x="94" y="10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4" h="10">
                  <a:moveTo>
                    <a:pt x="0" y="0"/>
                  </a:moveTo>
                  <a:lnTo>
                    <a:pt x="94" y="3"/>
                  </a:lnTo>
                  <a:lnTo>
                    <a:pt x="94" y="10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23" y="1319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8" y="2"/>
                </a:cxn>
                <a:cxn ang="0">
                  <a:pos x="97" y="8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8" h="8">
                  <a:moveTo>
                    <a:pt x="0" y="0"/>
                  </a:moveTo>
                  <a:lnTo>
                    <a:pt x="98" y="2"/>
                  </a:lnTo>
                  <a:lnTo>
                    <a:pt x="97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20" y="1303"/>
              <a:ext cx="97" cy="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"/>
                </a:cxn>
                <a:cxn ang="0">
                  <a:pos x="96" y="9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96" h="9">
                  <a:moveTo>
                    <a:pt x="0" y="0"/>
                  </a:moveTo>
                  <a:lnTo>
                    <a:pt x="96" y="1"/>
                  </a:lnTo>
                  <a:lnTo>
                    <a:pt x="96" y="9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3" y="1286"/>
              <a:ext cx="97" cy="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6" y="0"/>
                </a:cxn>
                <a:cxn ang="0">
                  <a:pos x="96" y="6"/>
                </a:cxn>
                <a:cxn ang="0">
                  <a:pos x="0" y="8"/>
                </a:cxn>
                <a:cxn ang="0">
                  <a:pos x="0" y="2"/>
                </a:cxn>
              </a:cxnLst>
              <a:rect l="0" t="0" r="r" b="b"/>
              <a:pathLst>
                <a:path w="96" h="8">
                  <a:moveTo>
                    <a:pt x="0" y="2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0" y="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623" y="1269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1048" y="1386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10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10">
                  <a:moveTo>
                    <a:pt x="94" y="0"/>
                  </a:moveTo>
                  <a:lnTo>
                    <a:pt x="0" y="2"/>
                  </a:lnTo>
                  <a:lnTo>
                    <a:pt x="0" y="10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1052" y="136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94" y="7"/>
                </a:cxn>
                <a:cxn ang="0">
                  <a:pos x="94" y="0"/>
                </a:cxn>
              </a:cxnLst>
              <a:rect l="0" t="0" r="r" b="b"/>
              <a:pathLst>
                <a:path w="94" h="8">
                  <a:moveTo>
                    <a:pt x="9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94" y="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1048" y="1343"/>
              <a:ext cx="94" cy="10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3"/>
                </a:cxn>
                <a:cxn ang="0">
                  <a:pos x="0" y="9"/>
                </a:cxn>
                <a:cxn ang="0">
                  <a:pos x="94" y="6"/>
                </a:cxn>
                <a:cxn ang="0">
                  <a:pos x="94" y="0"/>
                </a:cxn>
              </a:cxnLst>
              <a:rect l="0" t="0" r="r" b="b"/>
              <a:pathLst>
                <a:path w="94" h="9">
                  <a:moveTo>
                    <a:pt x="94" y="0"/>
                  </a:moveTo>
                  <a:lnTo>
                    <a:pt x="0" y="3"/>
                  </a:lnTo>
                  <a:lnTo>
                    <a:pt x="0" y="9"/>
                  </a:lnTo>
                  <a:lnTo>
                    <a:pt x="94" y="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1048" y="1326"/>
              <a:ext cx="97" cy="10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1"/>
                </a:cxn>
                <a:cxn ang="0">
                  <a:pos x="0" y="8"/>
                </a:cxn>
                <a:cxn ang="0">
                  <a:pos x="97" y="6"/>
                </a:cxn>
                <a:cxn ang="0">
                  <a:pos x="97" y="0"/>
                </a:cxn>
              </a:cxnLst>
              <a:rect l="0" t="0" r="r" b="b"/>
              <a:pathLst>
                <a:path w="97" h="8">
                  <a:moveTo>
                    <a:pt x="97" y="0"/>
                  </a:moveTo>
                  <a:lnTo>
                    <a:pt x="0" y="1"/>
                  </a:lnTo>
                  <a:lnTo>
                    <a:pt x="0" y="8"/>
                  </a:lnTo>
                  <a:lnTo>
                    <a:pt x="97" y="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1052" y="1309"/>
              <a:ext cx="94" cy="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96" y="6"/>
                </a:cxn>
                <a:cxn ang="0">
                  <a:pos x="96" y="0"/>
                </a:cxn>
              </a:cxnLst>
              <a:rect l="0" t="0" r="r" b="b"/>
              <a:pathLst>
                <a:path w="96" h="7">
                  <a:moveTo>
                    <a:pt x="96" y="0"/>
                  </a:moveTo>
                  <a:lnTo>
                    <a:pt x="0" y="1"/>
                  </a:lnTo>
                  <a:lnTo>
                    <a:pt x="0" y="7"/>
                  </a:lnTo>
                  <a:lnTo>
                    <a:pt x="96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048" y="1293"/>
              <a:ext cx="94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048" y="1279"/>
              <a:ext cx="9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817" y="1172"/>
              <a:ext cx="127" cy="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841" y="117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6">
                  <a:moveTo>
                    <a:pt x="6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867" y="1175"/>
              <a:ext cx="7" cy="1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16"/>
                </a:cxn>
                <a:cxn ang="0">
                  <a:pos x="2" y="16"/>
                </a:cxn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8" h="16">
                  <a:moveTo>
                    <a:pt x="7" y="0"/>
                  </a:moveTo>
                  <a:lnTo>
                    <a:pt x="8" y="16"/>
                  </a:lnTo>
                  <a:lnTo>
                    <a:pt x="2" y="16"/>
                  </a:lnTo>
                  <a:lnTo>
                    <a:pt x="0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8" name="Freeform 68"/>
            <p:cNvSpPr>
              <a:spLocks noEditPoints="1"/>
            </p:cNvSpPr>
            <p:nvPr/>
          </p:nvSpPr>
          <p:spPr bwMode="auto">
            <a:xfrm>
              <a:off x="894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4" y="18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1" y="16"/>
                </a:cxn>
                <a:cxn ang="0">
                  <a:pos x="7" y="16"/>
                </a:cxn>
                <a:cxn ang="0">
                  <a:pos x="7" y="18"/>
                </a:cxn>
                <a:cxn ang="0">
                  <a:pos x="1" y="18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  <a:moveTo>
                    <a:pt x="7" y="18"/>
                  </a:move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close/>
                  <a:moveTo>
                    <a:pt x="1" y="18"/>
                  </a:moveTo>
                  <a:lnTo>
                    <a:pt x="1" y="16"/>
                  </a:lnTo>
                  <a:lnTo>
                    <a:pt x="7" y="16"/>
                  </a:lnTo>
                  <a:lnTo>
                    <a:pt x="7" y="18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918" y="1175"/>
              <a:ext cx="7" cy="2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8"/>
                </a:cxn>
                <a:cxn ang="0">
                  <a:pos x="1" y="18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8">
                  <a:moveTo>
                    <a:pt x="6" y="0"/>
                  </a:moveTo>
                  <a:lnTo>
                    <a:pt x="7" y="18"/>
                  </a:lnTo>
                  <a:lnTo>
                    <a:pt x="1" y="18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854" y="1159"/>
              <a:ext cx="7" cy="13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881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17"/>
                </a:cxn>
                <a:cxn ang="0">
                  <a:pos x="1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17">
                  <a:moveTo>
                    <a:pt x="6" y="0"/>
                  </a:moveTo>
                  <a:lnTo>
                    <a:pt x="7" y="17"/>
                  </a:lnTo>
                  <a:lnTo>
                    <a:pt x="1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908" y="1155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924" y="1159"/>
              <a:ext cx="7" cy="1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17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17">
                  <a:moveTo>
                    <a:pt x="6" y="0"/>
                  </a:moveTo>
                  <a:lnTo>
                    <a:pt x="8" y="17"/>
                  </a:lnTo>
                  <a:lnTo>
                    <a:pt x="2" y="17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831" y="1155"/>
              <a:ext cx="3" cy="1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90" y="48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713" y="455"/>
              <a:ext cx="10" cy="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52"/>
                </a:cxn>
                <a:cxn ang="0">
                  <a:pos x="2" y="5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52">
                  <a:moveTo>
                    <a:pt x="8" y="0"/>
                  </a:moveTo>
                  <a:lnTo>
                    <a:pt x="8" y="52"/>
                  </a:lnTo>
                  <a:lnTo>
                    <a:pt x="2" y="5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740" y="435"/>
              <a:ext cx="10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7"/>
                </a:cxn>
                <a:cxn ang="0">
                  <a:pos x="2" y="47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7">
                  <a:moveTo>
                    <a:pt x="8" y="0"/>
                  </a:moveTo>
                  <a:lnTo>
                    <a:pt x="8" y="47"/>
                  </a:lnTo>
                  <a:lnTo>
                    <a:pt x="2" y="47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767" y="415"/>
              <a:ext cx="7" cy="5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9"/>
                </a:cxn>
                <a:cxn ang="0">
                  <a:pos x="0" y="49"/>
                </a:cxn>
                <a:cxn ang="0">
                  <a:pos x="1" y="0"/>
                </a:cxn>
                <a:cxn ang="0">
                  <a:pos x="8" y="0"/>
                </a:cxn>
              </a:cxnLst>
              <a:rect l="0" t="0" r="r" b="b"/>
              <a:pathLst>
                <a:path w="8" h="49">
                  <a:moveTo>
                    <a:pt x="8" y="0"/>
                  </a:moveTo>
                  <a:lnTo>
                    <a:pt x="6" y="49"/>
                  </a:lnTo>
                  <a:lnTo>
                    <a:pt x="0" y="49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790" y="395"/>
              <a:ext cx="7" cy="5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814" y="37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2"/>
                </a:cxn>
                <a:cxn ang="0">
                  <a:pos x="1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42">
                  <a:moveTo>
                    <a:pt x="6" y="0"/>
                  </a:moveTo>
                  <a:lnTo>
                    <a:pt x="7" y="42"/>
                  </a:lnTo>
                  <a:lnTo>
                    <a:pt x="1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837" y="355"/>
              <a:ext cx="10" cy="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5">
                  <a:moveTo>
                    <a:pt x="8" y="0"/>
                  </a:moveTo>
                  <a:lnTo>
                    <a:pt x="6" y="45"/>
                  </a:lnTo>
                  <a:lnTo>
                    <a:pt x="0" y="45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864" y="338"/>
              <a:ext cx="7" cy="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1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8" h="42">
                  <a:moveTo>
                    <a:pt x="6" y="0"/>
                  </a:moveTo>
                  <a:lnTo>
                    <a:pt x="8" y="41"/>
                  </a:lnTo>
                  <a:lnTo>
                    <a:pt x="0" y="4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898" y="335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921" y="355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948" y="378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3"/>
                </a:cxn>
                <a:cxn ang="0">
                  <a:pos x="2" y="43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r" b="b"/>
              <a:pathLst>
                <a:path w="8" h="43">
                  <a:moveTo>
                    <a:pt x="8" y="0"/>
                  </a:moveTo>
                  <a:lnTo>
                    <a:pt x="8" y="43"/>
                  </a:lnTo>
                  <a:lnTo>
                    <a:pt x="2" y="43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975" y="399"/>
              <a:ext cx="7" cy="47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1001" y="422"/>
              <a:ext cx="7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41"/>
                </a:cxn>
                <a:cxn ang="0">
                  <a:pos x="0" y="41"/>
                </a:cxn>
                <a:cxn ang="0">
                  <a:pos x="2" y="0"/>
                </a:cxn>
                <a:cxn ang="0">
                  <a:pos x="8" y="0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6" y="41"/>
                  </a:lnTo>
                  <a:lnTo>
                    <a:pt x="0" y="41"/>
                  </a:lnTo>
                  <a:lnTo>
                    <a:pt x="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1028" y="442"/>
              <a:ext cx="3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1055" y="462"/>
              <a:ext cx="7" cy="4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1078" y="486"/>
              <a:ext cx="10" cy="3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3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 h="39">
                  <a:moveTo>
                    <a:pt x="6" y="0"/>
                  </a:moveTo>
                  <a:lnTo>
                    <a:pt x="7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1092" y="502"/>
              <a:ext cx="74" cy="64"/>
            </a:xfrm>
            <a:custGeom>
              <a:avLst/>
              <a:gdLst/>
              <a:ahLst/>
              <a:cxnLst>
                <a:cxn ang="0">
                  <a:pos x="16" y="21"/>
                </a:cxn>
                <a:cxn ang="0">
                  <a:pos x="10" y="8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7" y="11"/>
                </a:cxn>
                <a:cxn ang="0">
                  <a:pos x="14" y="36"/>
                </a:cxn>
                <a:cxn ang="0">
                  <a:pos x="4" y="46"/>
                </a:cxn>
                <a:cxn ang="0">
                  <a:pos x="0" y="32"/>
                </a:cxn>
                <a:cxn ang="0">
                  <a:pos x="17" y="43"/>
                </a:cxn>
                <a:cxn ang="0">
                  <a:pos x="8" y="52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4"/>
                </a:cxn>
                <a:cxn ang="0">
                  <a:pos x="10" y="54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6" y="58"/>
                </a:cxn>
                <a:cxn ang="0">
                  <a:pos x="19" y="44"/>
                </a:cxn>
                <a:cxn ang="0">
                  <a:pos x="27" y="49"/>
                </a:cxn>
                <a:cxn ang="0">
                  <a:pos x="16" y="58"/>
                </a:cxn>
                <a:cxn ang="0">
                  <a:pos x="34" y="51"/>
                </a:cxn>
                <a:cxn ang="0">
                  <a:pos x="54" y="46"/>
                </a:cxn>
                <a:cxn ang="0">
                  <a:pos x="44" y="63"/>
                </a:cxn>
                <a:cxn ang="0">
                  <a:pos x="27" y="49"/>
                </a:cxn>
                <a:cxn ang="0">
                  <a:pos x="56" y="44"/>
                </a:cxn>
                <a:cxn ang="0">
                  <a:pos x="62" y="57"/>
                </a:cxn>
                <a:cxn ang="0">
                  <a:pos x="59" y="40"/>
                </a:cxn>
                <a:cxn ang="0">
                  <a:pos x="71" y="38"/>
                </a:cxn>
                <a:cxn ang="0">
                  <a:pos x="65" y="54"/>
                </a:cxn>
                <a:cxn ang="0">
                  <a:pos x="57" y="27"/>
                </a:cxn>
                <a:cxn ang="0">
                  <a:pos x="68" y="18"/>
                </a:cxn>
                <a:cxn ang="0">
                  <a:pos x="71" y="33"/>
                </a:cxn>
                <a:cxn ang="0">
                  <a:pos x="54" y="19"/>
                </a:cxn>
                <a:cxn ang="0">
                  <a:pos x="63" y="10"/>
                </a:cxn>
                <a:cxn ang="0">
                  <a:pos x="62" y="8"/>
                </a:cxn>
                <a:cxn ang="0">
                  <a:pos x="62" y="8"/>
                </a:cxn>
                <a:cxn ang="0">
                  <a:pos x="53" y="18"/>
                </a:cxn>
                <a:cxn ang="0">
                  <a:pos x="62" y="8"/>
                </a:cxn>
                <a:cxn ang="0">
                  <a:pos x="60" y="8"/>
                </a:cxn>
                <a:cxn ang="0">
                  <a:pos x="53" y="18"/>
                </a:cxn>
                <a:cxn ang="0">
                  <a:pos x="54" y="4"/>
                </a:cxn>
                <a:cxn ang="0">
                  <a:pos x="53" y="18"/>
                </a:cxn>
                <a:cxn ang="0">
                  <a:pos x="51" y="10"/>
                </a:cxn>
                <a:cxn ang="0">
                  <a:pos x="47" y="15"/>
                </a:cxn>
                <a:cxn ang="0">
                  <a:pos x="50" y="4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30" y="15"/>
                </a:cxn>
                <a:cxn ang="0">
                  <a:pos x="10" y="8"/>
                </a:cxn>
                <a:cxn ang="0">
                  <a:pos x="36" y="0"/>
                </a:cxn>
              </a:cxnLst>
              <a:rect l="0" t="0" r="r" b="b"/>
              <a:pathLst>
                <a:path w="71" h="63">
                  <a:moveTo>
                    <a:pt x="17" y="19"/>
                  </a:moveTo>
                  <a:lnTo>
                    <a:pt x="17" y="19"/>
                  </a:lnTo>
                  <a:lnTo>
                    <a:pt x="16" y="21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7" y="19"/>
                  </a:lnTo>
                  <a:close/>
                  <a:moveTo>
                    <a:pt x="16" y="21"/>
                  </a:moveTo>
                  <a:lnTo>
                    <a:pt x="13" y="25"/>
                  </a:lnTo>
                  <a:lnTo>
                    <a:pt x="13" y="3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6"/>
                  </a:lnTo>
                  <a:lnTo>
                    <a:pt x="7" y="11"/>
                  </a:lnTo>
                  <a:lnTo>
                    <a:pt x="16" y="21"/>
                  </a:lnTo>
                  <a:close/>
                  <a:moveTo>
                    <a:pt x="13" y="30"/>
                  </a:moveTo>
                  <a:lnTo>
                    <a:pt x="14" y="36"/>
                  </a:lnTo>
                  <a:lnTo>
                    <a:pt x="16" y="43"/>
                  </a:lnTo>
                  <a:lnTo>
                    <a:pt x="7" y="51"/>
                  </a:lnTo>
                  <a:lnTo>
                    <a:pt x="4" y="46"/>
                  </a:lnTo>
                  <a:lnTo>
                    <a:pt x="2" y="41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13" y="30"/>
                  </a:lnTo>
                  <a:close/>
                  <a:moveTo>
                    <a:pt x="16" y="43"/>
                  </a:moveTo>
                  <a:lnTo>
                    <a:pt x="17" y="43"/>
                  </a:lnTo>
                  <a:lnTo>
                    <a:pt x="19" y="4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7" y="51"/>
                  </a:lnTo>
                  <a:lnTo>
                    <a:pt x="16" y="43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9" y="44"/>
                  </a:lnTo>
                  <a:close/>
                  <a:moveTo>
                    <a:pt x="19" y="44"/>
                  </a:moveTo>
                  <a:lnTo>
                    <a:pt x="19" y="44"/>
                  </a:lnTo>
                  <a:lnTo>
                    <a:pt x="17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17" y="44"/>
                  </a:moveTo>
                  <a:lnTo>
                    <a:pt x="19" y="44"/>
                  </a:lnTo>
                  <a:lnTo>
                    <a:pt x="14" y="49"/>
                  </a:lnTo>
                  <a:lnTo>
                    <a:pt x="17" y="44"/>
                  </a:lnTo>
                  <a:close/>
                  <a:moveTo>
                    <a:pt x="19" y="44"/>
                  </a:moveTo>
                  <a:lnTo>
                    <a:pt x="20" y="46"/>
                  </a:lnTo>
                  <a:lnTo>
                    <a:pt x="22" y="46"/>
                  </a:lnTo>
                  <a:lnTo>
                    <a:pt x="16" y="58"/>
                  </a:lnTo>
                  <a:lnTo>
                    <a:pt x="13" y="57"/>
                  </a:lnTo>
                  <a:lnTo>
                    <a:pt x="10" y="54"/>
                  </a:lnTo>
                  <a:lnTo>
                    <a:pt x="19" y="44"/>
                  </a:lnTo>
                  <a:close/>
                  <a:moveTo>
                    <a:pt x="22" y="46"/>
                  </a:moveTo>
                  <a:lnTo>
                    <a:pt x="25" y="47"/>
                  </a:lnTo>
                  <a:lnTo>
                    <a:pt x="27" y="49"/>
                  </a:lnTo>
                  <a:lnTo>
                    <a:pt x="24" y="62"/>
                  </a:lnTo>
                  <a:lnTo>
                    <a:pt x="19" y="60"/>
                  </a:lnTo>
                  <a:lnTo>
                    <a:pt x="16" y="58"/>
                  </a:lnTo>
                  <a:lnTo>
                    <a:pt x="22" y="46"/>
                  </a:lnTo>
                  <a:close/>
                  <a:moveTo>
                    <a:pt x="27" y="49"/>
                  </a:moveTo>
                  <a:lnTo>
                    <a:pt x="34" y="51"/>
                  </a:lnTo>
                  <a:lnTo>
                    <a:pt x="42" y="51"/>
                  </a:lnTo>
                  <a:lnTo>
                    <a:pt x="48" y="49"/>
                  </a:lnTo>
                  <a:lnTo>
                    <a:pt x="54" y="46"/>
                  </a:lnTo>
                  <a:lnTo>
                    <a:pt x="62" y="57"/>
                  </a:lnTo>
                  <a:lnTo>
                    <a:pt x="54" y="62"/>
                  </a:lnTo>
                  <a:lnTo>
                    <a:pt x="44" y="63"/>
                  </a:lnTo>
                  <a:lnTo>
                    <a:pt x="33" y="63"/>
                  </a:lnTo>
                  <a:lnTo>
                    <a:pt x="24" y="62"/>
                  </a:lnTo>
                  <a:lnTo>
                    <a:pt x="27" y="49"/>
                  </a:lnTo>
                  <a:close/>
                  <a:moveTo>
                    <a:pt x="54" y="46"/>
                  </a:moveTo>
                  <a:lnTo>
                    <a:pt x="54" y="46"/>
                  </a:lnTo>
                  <a:lnTo>
                    <a:pt x="56" y="44"/>
                  </a:lnTo>
                  <a:lnTo>
                    <a:pt x="65" y="54"/>
                  </a:lnTo>
                  <a:lnTo>
                    <a:pt x="63" y="55"/>
                  </a:lnTo>
                  <a:lnTo>
                    <a:pt x="62" y="57"/>
                  </a:lnTo>
                  <a:lnTo>
                    <a:pt x="54" y="46"/>
                  </a:lnTo>
                  <a:close/>
                  <a:moveTo>
                    <a:pt x="56" y="44"/>
                  </a:moveTo>
                  <a:lnTo>
                    <a:pt x="59" y="40"/>
                  </a:lnTo>
                  <a:lnTo>
                    <a:pt x="59" y="33"/>
                  </a:lnTo>
                  <a:lnTo>
                    <a:pt x="71" y="33"/>
                  </a:lnTo>
                  <a:lnTo>
                    <a:pt x="71" y="38"/>
                  </a:lnTo>
                  <a:lnTo>
                    <a:pt x="70" y="44"/>
                  </a:lnTo>
                  <a:lnTo>
                    <a:pt x="68" y="49"/>
                  </a:lnTo>
                  <a:lnTo>
                    <a:pt x="65" y="54"/>
                  </a:lnTo>
                  <a:lnTo>
                    <a:pt x="56" y="44"/>
                  </a:lnTo>
                  <a:close/>
                  <a:moveTo>
                    <a:pt x="59" y="33"/>
                  </a:moveTo>
                  <a:lnTo>
                    <a:pt x="57" y="27"/>
                  </a:lnTo>
                  <a:lnTo>
                    <a:pt x="54" y="21"/>
                  </a:lnTo>
                  <a:lnTo>
                    <a:pt x="65" y="13"/>
                  </a:lnTo>
                  <a:lnTo>
                    <a:pt x="68" y="18"/>
                  </a:lnTo>
                  <a:lnTo>
                    <a:pt x="70" y="22"/>
                  </a:lnTo>
                  <a:lnTo>
                    <a:pt x="71" y="27"/>
                  </a:lnTo>
                  <a:lnTo>
                    <a:pt x="71" y="33"/>
                  </a:lnTo>
                  <a:lnTo>
                    <a:pt x="59" y="33"/>
                  </a:lnTo>
                  <a:close/>
                  <a:moveTo>
                    <a:pt x="54" y="21"/>
                  </a:moveTo>
                  <a:lnTo>
                    <a:pt x="54" y="19"/>
                  </a:lnTo>
                  <a:lnTo>
                    <a:pt x="53" y="19"/>
                  </a:lnTo>
                  <a:lnTo>
                    <a:pt x="62" y="8"/>
                  </a:lnTo>
                  <a:lnTo>
                    <a:pt x="63" y="10"/>
                  </a:lnTo>
                  <a:lnTo>
                    <a:pt x="65" y="13"/>
                  </a:lnTo>
                  <a:lnTo>
                    <a:pt x="54" y="21"/>
                  </a:lnTo>
                  <a:close/>
                  <a:moveTo>
                    <a:pt x="62" y="8"/>
                  </a:moveTo>
                  <a:lnTo>
                    <a:pt x="62" y="8"/>
                  </a:lnTo>
                  <a:lnTo>
                    <a:pt x="57" y="15"/>
                  </a:lnTo>
                  <a:lnTo>
                    <a:pt x="62" y="8"/>
                  </a:lnTo>
                  <a:close/>
                  <a:moveTo>
                    <a:pt x="53" y="19"/>
                  </a:moveTo>
                  <a:lnTo>
                    <a:pt x="53" y="19"/>
                  </a:lnTo>
                  <a:lnTo>
                    <a:pt x="53" y="1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53" y="19"/>
                  </a:lnTo>
                  <a:close/>
                  <a:moveTo>
                    <a:pt x="60" y="8"/>
                  </a:moveTo>
                  <a:lnTo>
                    <a:pt x="60" y="8"/>
                  </a:lnTo>
                  <a:lnTo>
                    <a:pt x="56" y="13"/>
                  </a:lnTo>
                  <a:lnTo>
                    <a:pt x="60" y="8"/>
                  </a:lnTo>
                  <a:close/>
                  <a:moveTo>
                    <a:pt x="53" y="18"/>
                  </a:moveTo>
                  <a:lnTo>
                    <a:pt x="51" y="18"/>
                  </a:lnTo>
                  <a:lnTo>
                    <a:pt x="48" y="16"/>
                  </a:lnTo>
                  <a:lnTo>
                    <a:pt x="54" y="4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53" y="18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51" y="10"/>
                  </a:lnTo>
                  <a:lnTo>
                    <a:pt x="48" y="16"/>
                  </a:lnTo>
                  <a:close/>
                  <a:moveTo>
                    <a:pt x="48" y="16"/>
                  </a:moveTo>
                  <a:lnTo>
                    <a:pt x="47" y="15"/>
                  </a:lnTo>
                  <a:lnTo>
                    <a:pt x="44" y="15"/>
                  </a:lnTo>
                  <a:lnTo>
                    <a:pt x="47" y="2"/>
                  </a:lnTo>
                  <a:lnTo>
                    <a:pt x="50" y="4"/>
                  </a:lnTo>
                  <a:lnTo>
                    <a:pt x="54" y="4"/>
                  </a:lnTo>
                  <a:lnTo>
                    <a:pt x="48" y="16"/>
                  </a:lnTo>
                  <a:close/>
                  <a:moveTo>
                    <a:pt x="44" y="15"/>
                  </a:moveTo>
                  <a:lnTo>
                    <a:pt x="44" y="15"/>
                  </a:lnTo>
                  <a:lnTo>
                    <a:pt x="45" y="8"/>
                  </a:lnTo>
                  <a:lnTo>
                    <a:pt x="44" y="15"/>
                  </a:lnTo>
                  <a:close/>
                  <a:moveTo>
                    <a:pt x="44" y="15"/>
                  </a:moveTo>
                  <a:lnTo>
                    <a:pt x="36" y="13"/>
                  </a:lnTo>
                  <a:lnTo>
                    <a:pt x="30" y="15"/>
                  </a:lnTo>
                  <a:lnTo>
                    <a:pt x="22" y="16"/>
                  </a:lnTo>
                  <a:lnTo>
                    <a:pt x="17" y="19"/>
                  </a:lnTo>
                  <a:lnTo>
                    <a:pt x="10" y="8"/>
                  </a:lnTo>
                  <a:lnTo>
                    <a:pt x="17" y="4"/>
                  </a:lnTo>
                  <a:lnTo>
                    <a:pt x="27" y="2"/>
                  </a:lnTo>
                  <a:lnTo>
                    <a:pt x="36" y="0"/>
                  </a:lnTo>
                  <a:lnTo>
                    <a:pt x="47" y="2"/>
                  </a:lnTo>
                  <a:lnTo>
                    <a:pt x="44" y="1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0" y="499"/>
              <a:ext cx="70" cy="64"/>
            </a:xfrm>
            <a:custGeom>
              <a:avLst/>
              <a:gdLst/>
              <a:ahLst/>
              <a:cxnLst>
                <a:cxn ang="0">
                  <a:pos x="57" y="20"/>
                </a:cxn>
                <a:cxn ang="0">
                  <a:pos x="63" y="8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6" y="11"/>
                </a:cxn>
                <a:cxn ang="0">
                  <a:pos x="59" y="36"/>
                </a:cxn>
                <a:cxn ang="0">
                  <a:pos x="69" y="45"/>
                </a:cxn>
                <a:cxn ang="0">
                  <a:pos x="73" y="31"/>
                </a:cxn>
                <a:cxn ang="0">
                  <a:pos x="56" y="42"/>
                </a:cxn>
                <a:cxn ang="0">
                  <a:pos x="65" y="51"/>
                </a:cxn>
                <a:cxn ang="0">
                  <a:pos x="63" y="53"/>
                </a:cxn>
                <a:cxn ang="0">
                  <a:pos x="63" y="53"/>
                </a:cxn>
                <a:cxn ang="0">
                  <a:pos x="54" y="44"/>
                </a:cxn>
                <a:cxn ang="0">
                  <a:pos x="63" y="53"/>
                </a:cxn>
                <a:cxn ang="0">
                  <a:pos x="62" y="53"/>
                </a:cxn>
                <a:cxn ang="0">
                  <a:pos x="54" y="44"/>
                </a:cxn>
                <a:cxn ang="0">
                  <a:pos x="57" y="58"/>
                </a:cxn>
                <a:cxn ang="0">
                  <a:pos x="54" y="44"/>
                </a:cxn>
                <a:cxn ang="0">
                  <a:pos x="46" y="48"/>
                </a:cxn>
                <a:cxn ang="0">
                  <a:pos x="57" y="58"/>
                </a:cxn>
                <a:cxn ang="0">
                  <a:pos x="39" y="50"/>
                </a:cxn>
                <a:cxn ang="0">
                  <a:pos x="19" y="45"/>
                </a:cxn>
                <a:cxn ang="0">
                  <a:pos x="29" y="62"/>
                </a:cxn>
                <a:cxn ang="0">
                  <a:pos x="46" y="48"/>
                </a:cxn>
                <a:cxn ang="0">
                  <a:pos x="17" y="44"/>
                </a:cxn>
                <a:cxn ang="0">
                  <a:pos x="11" y="56"/>
                </a:cxn>
                <a:cxn ang="0">
                  <a:pos x="14" y="39"/>
                </a:cxn>
                <a:cxn ang="0">
                  <a:pos x="2" y="37"/>
                </a:cxn>
                <a:cxn ang="0">
                  <a:pos x="8" y="53"/>
                </a:cxn>
                <a:cxn ang="0">
                  <a:pos x="16" y="26"/>
                </a:cxn>
                <a:cxn ang="0">
                  <a:pos x="5" y="17"/>
                </a:cxn>
                <a:cxn ang="0">
                  <a:pos x="0" y="33"/>
                </a:cxn>
                <a:cxn ang="0">
                  <a:pos x="19" y="19"/>
                </a:cxn>
                <a:cxn ang="0">
                  <a:pos x="9" y="9"/>
                </a:cxn>
                <a:cxn ang="0">
                  <a:pos x="20" y="19"/>
                </a:cxn>
                <a:cxn ang="0">
                  <a:pos x="20" y="19"/>
                </a:cxn>
                <a:cxn ang="0">
                  <a:pos x="20" y="17"/>
                </a:cxn>
                <a:cxn ang="0">
                  <a:pos x="11" y="8"/>
                </a:cxn>
                <a:cxn ang="0">
                  <a:pos x="20" y="17"/>
                </a:cxn>
                <a:cxn ang="0">
                  <a:pos x="20" y="17"/>
                </a:cxn>
                <a:cxn ang="0">
                  <a:pos x="19" y="3"/>
                </a:cxn>
                <a:cxn ang="0">
                  <a:pos x="20" y="17"/>
                </a:cxn>
                <a:cxn ang="0">
                  <a:pos x="22" y="9"/>
                </a:cxn>
                <a:cxn ang="0">
                  <a:pos x="26" y="14"/>
                </a:cxn>
                <a:cxn ang="0">
                  <a:pos x="23" y="3"/>
                </a:cxn>
                <a:cxn ang="0">
                  <a:pos x="26" y="1"/>
                </a:cxn>
                <a:cxn ang="0">
                  <a:pos x="26" y="1"/>
                </a:cxn>
                <a:cxn ang="0">
                  <a:pos x="43" y="14"/>
                </a:cxn>
                <a:cxn ang="0">
                  <a:pos x="63" y="8"/>
                </a:cxn>
                <a:cxn ang="0">
                  <a:pos x="36" y="0"/>
                </a:cxn>
              </a:cxnLst>
              <a:rect l="0" t="0" r="r" b="b"/>
              <a:pathLst>
                <a:path w="73" h="62">
                  <a:moveTo>
                    <a:pt x="56" y="19"/>
                  </a:moveTo>
                  <a:lnTo>
                    <a:pt x="56" y="19"/>
                  </a:lnTo>
                  <a:lnTo>
                    <a:pt x="57" y="20"/>
                  </a:lnTo>
                  <a:lnTo>
                    <a:pt x="66" y="11"/>
                  </a:lnTo>
                  <a:lnTo>
                    <a:pt x="65" y="9"/>
                  </a:lnTo>
                  <a:lnTo>
                    <a:pt x="63" y="8"/>
                  </a:lnTo>
                  <a:lnTo>
                    <a:pt x="56" y="19"/>
                  </a:lnTo>
                  <a:close/>
                  <a:moveTo>
                    <a:pt x="57" y="20"/>
                  </a:moveTo>
                  <a:lnTo>
                    <a:pt x="59" y="25"/>
                  </a:lnTo>
                  <a:lnTo>
                    <a:pt x="60" y="29"/>
                  </a:lnTo>
                  <a:lnTo>
                    <a:pt x="73" y="31"/>
                  </a:lnTo>
                  <a:lnTo>
                    <a:pt x="73" y="25"/>
                  </a:lnTo>
                  <a:lnTo>
                    <a:pt x="71" y="20"/>
                  </a:lnTo>
                  <a:lnTo>
                    <a:pt x="69" y="15"/>
                  </a:lnTo>
                  <a:lnTo>
                    <a:pt x="66" y="11"/>
                  </a:lnTo>
                  <a:lnTo>
                    <a:pt x="57" y="20"/>
                  </a:lnTo>
                  <a:close/>
                  <a:moveTo>
                    <a:pt x="60" y="29"/>
                  </a:moveTo>
                  <a:lnTo>
                    <a:pt x="59" y="36"/>
                  </a:lnTo>
                  <a:lnTo>
                    <a:pt x="56" y="42"/>
                  </a:lnTo>
                  <a:lnTo>
                    <a:pt x="66" y="50"/>
                  </a:lnTo>
                  <a:lnTo>
                    <a:pt x="69" y="45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3" y="31"/>
                  </a:lnTo>
                  <a:lnTo>
                    <a:pt x="60" y="29"/>
                  </a:lnTo>
                  <a:close/>
                  <a:moveTo>
                    <a:pt x="56" y="42"/>
                  </a:moveTo>
                  <a:lnTo>
                    <a:pt x="56" y="42"/>
                  </a:lnTo>
                  <a:lnTo>
                    <a:pt x="54" y="44"/>
                  </a:lnTo>
                  <a:lnTo>
                    <a:pt x="63" y="53"/>
                  </a:lnTo>
                  <a:lnTo>
                    <a:pt x="65" y="51"/>
                  </a:lnTo>
                  <a:lnTo>
                    <a:pt x="66" y="50"/>
                  </a:lnTo>
                  <a:lnTo>
                    <a:pt x="56" y="42"/>
                  </a:lnTo>
                  <a:close/>
                  <a:moveTo>
                    <a:pt x="63" y="53"/>
                  </a:moveTo>
                  <a:lnTo>
                    <a:pt x="63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4" y="44"/>
                  </a:lnTo>
                  <a:lnTo>
                    <a:pt x="54" y="44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63" y="53"/>
                  </a:moveTo>
                  <a:lnTo>
                    <a:pt x="62" y="53"/>
                  </a:lnTo>
                  <a:lnTo>
                    <a:pt x="59" y="48"/>
                  </a:lnTo>
                  <a:lnTo>
                    <a:pt x="63" y="53"/>
                  </a:lnTo>
                  <a:close/>
                  <a:moveTo>
                    <a:pt x="54" y="44"/>
                  </a:moveTo>
                  <a:lnTo>
                    <a:pt x="53" y="45"/>
                  </a:lnTo>
                  <a:lnTo>
                    <a:pt x="51" y="45"/>
                  </a:lnTo>
                  <a:lnTo>
                    <a:pt x="57" y="58"/>
                  </a:lnTo>
                  <a:lnTo>
                    <a:pt x="60" y="56"/>
                  </a:lnTo>
                  <a:lnTo>
                    <a:pt x="63" y="53"/>
                  </a:lnTo>
                  <a:lnTo>
                    <a:pt x="54" y="44"/>
                  </a:lnTo>
                  <a:close/>
                  <a:moveTo>
                    <a:pt x="51" y="45"/>
                  </a:moveTo>
                  <a:lnTo>
                    <a:pt x="48" y="47"/>
                  </a:lnTo>
                  <a:lnTo>
                    <a:pt x="46" y="48"/>
                  </a:lnTo>
                  <a:lnTo>
                    <a:pt x="49" y="61"/>
                  </a:lnTo>
                  <a:lnTo>
                    <a:pt x="53" y="59"/>
                  </a:lnTo>
                  <a:lnTo>
                    <a:pt x="57" y="58"/>
                  </a:lnTo>
                  <a:lnTo>
                    <a:pt x="51" y="45"/>
                  </a:lnTo>
                  <a:close/>
                  <a:moveTo>
                    <a:pt x="46" y="48"/>
                  </a:moveTo>
                  <a:lnTo>
                    <a:pt x="39" y="50"/>
                  </a:lnTo>
                  <a:lnTo>
                    <a:pt x="31" y="50"/>
                  </a:lnTo>
                  <a:lnTo>
                    <a:pt x="25" y="48"/>
                  </a:lnTo>
                  <a:lnTo>
                    <a:pt x="19" y="45"/>
                  </a:lnTo>
                  <a:lnTo>
                    <a:pt x="11" y="56"/>
                  </a:lnTo>
                  <a:lnTo>
                    <a:pt x="19" y="61"/>
                  </a:lnTo>
                  <a:lnTo>
                    <a:pt x="29" y="62"/>
                  </a:lnTo>
                  <a:lnTo>
                    <a:pt x="39" y="62"/>
                  </a:lnTo>
                  <a:lnTo>
                    <a:pt x="49" y="61"/>
                  </a:lnTo>
                  <a:lnTo>
                    <a:pt x="46" y="48"/>
                  </a:lnTo>
                  <a:close/>
                  <a:moveTo>
                    <a:pt x="19" y="45"/>
                  </a:moveTo>
                  <a:lnTo>
                    <a:pt x="19" y="45"/>
                  </a:lnTo>
                  <a:lnTo>
                    <a:pt x="17" y="44"/>
                  </a:lnTo>
                  <a:lnTo>
                    <a:pt x="8" y="53"/>
                  </a:lnTo>
                  <a:lnTo>
                    <a:pt x="9" y="55"/>
                  </a:lnTo>
                  <a:lnTo>
                    <a:pt x="11" y="56"/>
                  </a:lnTo>
                  <a:lnTo>
                    <a:pt x="19" y="45"/>
                  </a:lnTo>
                  <a:close/>
                  <a:moveTo>
                    <a:pt x="17" y="44"/>
                  </a:moveTo>
                  <a:lnTo>
                    <a:pt x="14" y="39"/>
                  </a:lnTo>
                  <a:lnTo>
                    <a:pt x="14" y="33"/>
                  </a:lnTo>
                  <a:lnTo>
                    <a:pt x="0" y="33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8"/>
                  </a:lnTo>
                  <a:lnTo>
                    <a:pt x="8" y="53"/>
                  </a:lnTo>
                  <a:lnTo>
                    <a:pt x="17" y="44"/>
                  </a:lnTo>
                  <a:close/>
                  <a:moveTo>
                    <a:pt x="14" y="33"/>
                  </a:moveTo>
                  <a:lnTo>
                    <a:pt x="16" y="26"/>
                  </a:lnTo>
                  <a:lnTo>
                    <a:pt x="17" y="20"/>
                  </a:lnTo>
                  <a:lnTo>
                    <a:pt x="8" y="12"/>
                  </a:lnTo>
                  <a:lnTo>
                    <a:pt x="5" y="17"/>
                  </a:lnTo>
                  <a:lnTo>
                    <a:pt x="3" y="22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14" y="33"/>
                  </a:lnTo>
                  <a:close/>
                  <a:moveTo>
                    <a:pt x="17" y="20"/>
                  </a:moveTo>
                  <a:lnTo>
                    <a:pt x="19" y="19"/>
                  </a:lnTo>
                  <a:lnTo>
                    <a:pt x="20" y="19"/>
                  </a:lnTo>
                  <a:lnTo>
                    <a:pt x="11" y="8"/>
                  </a:lnTo>
                  <a:lnTo>
                    <a:pt x="9" y="9"/>
                  </a:lnTo>
                  <a:lnTo>
                    <a:pt x="8" y="12"/>
                  </a:lnTo>
                  <a:lnTo>
                    <a:pt x="17" y="20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lnTo>
                    <a:pt x="16" y="12"/>
                  </a:lnTo>
                  <a:lnTo>
                    <a:pt x="20" y="19"/>
                  </a:lnTo>
                  <a:close/>
                  <a:moveTo>
                    <a:pt x="20" y="19"/>
                  </a:moveTo>
                  <a:lnTo>
                    <a:pt x="20" y="17"/>
                  </a:lnTo>
                  <a:lnTo>
                    <a:pt x="20" y="17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20" y="19"/>
                  </a:lnTo>
                  <a:close/>
                  <a:moveTo>
                    <a:pt x="20" y="17"/>
                  </a:moveTo>
                  <a:lnTo>
                    <a:pt x="20" y="17"/>
                  </a:lnTo>
                  <a:lnTo>
                    <a:pt x="16" y="12"/>
                  </a:lnTo>
                  <a:lnTo>
                    <a:pt x="20" y="17"/>
                  </a:lnTo>
                  <a:close/>
                  <a:moveTo>
                    <a:pt x="20" y="17"/>
                  </a:moveTo>
                  <a:lnTo>
                    <a:pt x="22" y="17"/>
                  </a:lnTo>
                  <a:lnTo>
                    <a:pt x="23" y="15"/>
                  </a:lnTo>
                  <a:lnTo>
                    <a:pt x="19" y="3"/>
                  </a:lnTo>
                  <a:lnTo>
                    <a:pt x="16" y="4"/>
                  </a:lnTo>
                  <a:lnTo>
                    <a:pt x="13" y="8"/>
                  </a:lnTo>
                  <a:lnTo>
                    <a:pt x="20" y="17"/>
                  </a:lnTo>
                  <a:close/>
                  <a:moveTo>
                    <a:pt x="19" y="3"/>
                  </a:moveTo>
                  <a:lnTo>
                    <a:pt x="19" y="3"/>
                  </a:lnTo>
                  <a:lnTo>
                    <a:pt x="22" y="9"/>
                  </a:lnTo>
                  <a:lnTo>
                    <a:pt x="19" y="3"/>
                  </a:lnTo>
                  <a:close/>
                  <a:moveTo>
                    <a:pt x="23" y="15"/>
                  </a:moveTo>
                  <a:lnTo>
                    <a:pt x="26" y="14"/>
                  </a:lnTo>
                  <a:lnTo>
                    <a:pt x="29" y="14"/>
                  </a:lnTo>
                  <a:lnTo>
                    <a:pt x="26" y="1"/>
                  </a:lnTo>
                  <a:lnTo>
                    <a:pt x="23" y="3"/>
                  </a:lnTo>
                  <a:lnTo>
                    <a:pt x="19" y="3"/>
                  </a:lnTo>
                  <a:lnTo>
                    <a:pt x="23" y="15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8" y="8"/>
                  </a:lnTo>
                  <a:lnTo>
                    <a:pt x="26" y="1"/>
                  </a:lnTo>
                  <a:close/>
                  <a:moveTo>
                    <a:pt x="29" y="14"/>
                  </a:moveTo>
                  <a:lnTo>
                    <a:pt x="36" y="12"/>
                  </a:lnTo>
                  <a:lnTo>
                    <a:pt x="43" y="14"/>
                  </a:lnTo>
                  <a:lnTo>
                    <a:pt x="49" y="15"/>
                  </a:lnTo>
                  <a:lnTo>
                    <a:pt x="56" y="19"/>
                  </a:lnTo>
                  <a:lnTo>
                    <a:pt x="63" y="8"/>
                  </a:lnTo>
                  <a:lnTo>
                    <a:pt x="56" y="3"/>
                  </a:lnTo>
                  <a:lnTo>
                    <a:pt x="46" y="1"/>
                  </a:lnTo>
                  <a:lnTo>
                    <a:pt x="36" y="0"/>
                  </a:lnTo>
                  <a:lnTo>
                    <a:pt x="26" y="1"/>
                  </a:lnTo>
                  <a:lnTo>
                    <a:pt x="29" y="1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1159" y="543"/>
              <a:ext cx="261" cy="3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15" y="20"/>
                </a:cxn>
                <a:cxn ang="0">
                  <a:pos x="10" y="27"/>
                </a:cxn>
                <a:cxn ang="0">
                  <a:pos x="26" y="27"/>
                </a:cxn>
                <a:cxn ang="0">
                  <a:pos x="35" y="24"/>
                </a:cxn>
                <a:cxn ang="0">
                  <a:pos x="21" y="33"/>
                </a:cxn>
                <a:cxn ang="0">
                  <a:pos x="40" y="2"/>
                </a:cxn>
                <a:cxn ang="0">
                  <a:pos x="32" y="16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3" y="27"/>
                </a:cxn>
                <a:cxn ang="0">
                  <a:pos x="64" y="22"/>
                </a:cxn>
                <a:cxn ang="0">
                  <a:pos x="66" y="30"/>
                </a:cxn>
                <a:cxn ang="0">
                  <a:pos x="70" y="5"/>
                </a:cxn>
                <a:cxn ang="0">
                  <a:pos x="73" y="17"/>
                </a:cxn>
                <a:cxn ang="0">
                  <a:pos x="89" y="9"/>
                </a:cxn>
                <a:cxn ang="0">
                  <a:pos x="78" y="2"/>
                </a:cxn>
                <a:cxn ang="0">
                  <a:pos x="92" y="28"/>
                </a:cxn>
                <a:cxn ang="0">
                  <a:pos x="96" y="24"/>
                </a:cxn>
                <a:cxn ang="0">
                  <a:pos x="104" y="27"/>
                </a:cxn>
                <a:cxn ang="0">
                  <a:pos x="104" y="9"/>
                </a:cxn>
                <a:cxn ang="0">
                  <a:pos x="112" y="11"/>
                </a:cxn>
                <a:cxn ang="0">
                  <a:pos x="123" y="6"/>
                </a:cxn>
                <a:cxn ang="0">
                  <a:pos x="115" y="8"/>
                </a:cxn>
                <a:cxn ang="0">
                  <a:pos x="132" y="31"/>
                </a:cxn>
                <a:cxn ang="0">
                  <a:pos x="127" y="16"/>
                </a:cxn>
                <a:cxn ang="0">
                  <a:pos x="141" y="22"/>
                </a:cxn>
                <a:cxn ang="0">
                  <a:pos x="136" y="16"/>
                </a:cxn>
                <a:cxn ang="0">
                  <a:pos x="147" y="8"/>
                </a:cxn>
                <a:cxn ang="0">
                  <a:pos x="152" y="2"/>
                </a:cxn>
                <a:cxn ang="0">
                  <a:pos x="152" y="11"/>
                </a:cxn>
                <a:cxn ang="0">
                  <a:pos x="167" y="25"/>
                </a:cxn>
                <a:cxn ang="0">
                  <a:pos x="153" y="17"/>
                </a:cxn>
                <a:cxn ang="0">
                  <a:pos x="181" y="17"/>
                </a:cxn>
                <a:cxn ang="0">
                  <a:pos x="167" y="25"/>
                </a:cxn>
                <a:cxn ang="0">
                  <a:pos x="189" y="0"/>
                </a:cxn>
                <a:cxn ang="0">
                  <a:pos x="189" y="0"/>
                </a:cxn>
                <a:cxn ang="0">
                  <a:pos x="196" y="16"/>
                </a:cxn>
                <a:cxn ang="0">
                  <a:pos x="204" y="20"/>
                </a:cxn>
                <a:cxn ang="0">
                  <a:pos x="198" y="20"/>
                </a:cxn>
                <a:cxn ang="0">
                  <a:pos x="215" y="14"/>
                </a:cxn>
                <a:cxn ang="0">
                  <a:pos x="207" y="30"/>
                </a:cxn>
                <a:cxn ang="0">
                  <a:pos x="224" y="2"/>
                </a:cxn>
                <a:cxn ang="0">
                  <a:pos x="215" y="14"/>
                </a:cxn>
                <a:cxn ang="0">
                  <a:pos x="239" y="16"/>
                </a:cxn>
                <a:cxn ang="0">
                  <a:pos x="239" y="16"/>
                </a:cxn>
                <a:cxn ang="0">
                  <a:pos x="238" y="28"/>
                </a:cxn>
                <a:cxn ang="0">
                  <a:pos x="249" y="25"/>
                </a:cxn>
                <a:cxn ang="0">
                  <a:pos x="256" y="27"/>
                </a:cxn>
                <a:cxn ang="0">
                  <a:pos x="252" y="20"/>
                </a:cxn>
                <a:cxn ang="0">
                  <a:pos x="258" y="22"/>
                </a:cxn>
              </a:cxnLst>
              <a:rect l="0" t="0" r="r" b="b"/>
              <a:pathLst>
                <a:path w="259" h="33">
                  <a:moveTo>
                    <a:pt x="4" y="2"/>
                  </a:moveTo>
                  <a:lnTo>
                    <a:pt x="7" y="8"/>
                  </a:lnTo>
                  <a:lnTo>
                    <a:pt x="10" y="13"/>
                  </a:lnTo>
                  <a:lnTo>
                    <a:pt x="4" y="16"/>
                  </a:lnTo>
                  <a:lnTo>
                    <a:pt x="3" y="11"/>
                  </a:lnTo>
                  <a:lnTo>
                    <a:pt x="0" y="6"/>
                  </a:lnTo>
                  <a:lnTo>
                    <a:pt x="4" y="2"/>
                  </a:lnTo>
                  <a:close/>
                  <a:moveTo>
                    <a:pt x="10" y="13"/>
                  </a:moveTo>
                  <a:lnTo>
                    <a:pt x="12" y="17"/>
                  </a:lnTo>
                  <a:lnTo>
                    <a:pt x="15" y="20"/>
                  </a:lnTo>
                  <a:lnTo>
                    <a:pt x="18" y="25"/>
                  </a:lnTo>
                  <a:lnTo>
                    <a:pt x="23" y="27"/>
                  </a:lnTo>
                  <a:lnTo>
                    <a:pt x="21" y="33"/>
                  </a:lnTo>
                  <a:lnTo>
                    <a:pt x="15" y="30"/>
                  </a:lnTo>
                  <a:lnTo>
                    <a:pt x="10" y="27"/>
                  </a:lnTo>
                  <a:lnTo>
                    <a:pt x="7" y="20"/>
                  </a:lnTo>
                  <a:lnTo>
                    <a:pt x="4" y="16"/>
                  </a:lnTo>
                  <a:lnTo>
                    <a:pt x="10" y="13"/>
                  </a:lnTo>
                  <a:close/>
                  <a:moveTo>
                    <a:pt x="23" y="27"/>
                  </a:moveTo>
                  <a:lnTo>
                    <a:pt x="26" y="27"/>
                  </a:lnTo>
                  <a:lnTo>
                    <a:pt x="29" y="24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8" y="17"/>
                  </a:lnTo>
                  <a:lnTo>
                    <a:pt x="35" y="24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27" y="33"/>
                  </a:lnTo>
                  <a:lnTo>
                    <a:pt x="26" y="33"/>
                  </a:lnTo>
                  <a:lnTo>
                    <a:pt x="21" y="33"/>
                  </a:lnTo>
                  <a:lnTo>
                    <a:pt x="23" y="27"/>
                  </a:lnTo>
                  <a:close/>
                  <a:moveTo>
                    <a:pt x="32" y="16"/>
                  </a:moveTo>
                  <a:lnTo>
                    <a:pt x="33" y="9"/>
                  </a:lnTo>
                  <a:lnTo>
                    <a:pt x="36" y="5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6"/>
                  </a:lnTo>
                  <a:lnTo>
                    <a:pt x="40" y="9"/>
                  </a:lnTo>
                  <a:lnTo>
                    <a:pt x="38" y="17"/>
                  </a:lnTo>
                  <a:lnTo>
                    <a:pt x="32" y="16"/>
                  </a:lnTo>
                  <a:close/>
                  <a:moveTo>
                    <a:pt x="44" y="0"/>
                  </a:moveTo>
                  <a:lnTo>
                    <a:pt x="49" y="2"/>
                  </a:lnTo>
                  <a:lnTo>
                    <a:pt x="52" y="5"/>
                  </a:lnTo>
                  <a:lnTo>
                    <a:pt x="53" y="9"/>
                  </a:lnTo>
                  <a:lnTo>
                    <a:pt x="56" y="14"/>
                  </a:lnTo>
                  <a:lnTo>
                    <a:pt x="50" y="16"/>
                  </a:lnTo>
                  <a:lnTo>
                    <a:pt x="47" y="9"/>
                  </a:lnTo>
                  <a:lnTo>
                    <a:pt x="44" y="6"/>
                  </a:lnTo>
                  <a:lnTo>
                    <a:pt x="44" y="0"/>
                  </a:lnTo>
                  <a:close/>
                  <a:moveTo>
                    <a:pt x="56" y="14"/>
                  </a:moveTo>
                  <a:lnTo>
                    <a:pt x="58" y="20"/>
                  </a:lnTo>
                  <a:lnTo>
                    <a:pt x="61" y="24"/>
                  </a:lnTo>
                  <a:lnTo>
                    <a:pt x="61" y="31"/>
                  </a:lnTo>
                  <a:lnTo>
                    <a:pt x="56" y="30"/>
                  </a:lnTo>
                  <a:lnTo>
                    <a:pt x="53" y="27"/>
                  </a:lnTo>
                  <a:lnTo>
                    <a:pt x="52" y="22"/>
                  </a:lnTo>
                  <a:lnTo>
                    <a:pt x="50" y="16"/>
                  </a:lnTo>
                  <a:lnTo>
                    <a:pt x="56" y="14"/>
                  </a:lnTo>
                  <a:close/>
                  <a:moveTo>
                    <a:pt x="61" y="24"/>
                  </a:moveTo>
                  <a:lnTo>
                    <a:pt x="64" y="22"/>
                  </a:lnTo>
                  <a:lnTo>
                    <a:pt x="67" y="14"/>
                  </a:lnTo>
                  <a:lnTo>
                    <a:pt x="73" y="17"/>
                  </a:lnTo>
                  <a:lnTo>
                    <a:pt x="72" y="22"/>
                  </a:lnTo>
                  <a:lnTo>
                    <a:pt x="69" y="27"/>
                  </a:lnTo>
                  <a:lnTo>
                    <a:pt x="66" y="30"/>
                  </a:lnTo>
                  <a:lnTo>
                    <a:pt x="61" y="31"/>
                  </a:lnTo>
                  <a:lnTo>
                    <a:pt x="61" y="24"/>
                  </a:lnTo>
                  <a:close/>
                  <a:moveTo>
                    <a:pt x="67" y="14"/>
                  </a:moveTo>
                  <a:lnTo>
                    <a:pt x="69" y="9"/>
                  </a:lnTo>
                  <a:lnTo>
                    <a:pt x="70" y="5"/>
                  </a:lnTo>
                  <a:lnTo>
                    <a:pt x="73" y="2"/>
                  </a:lnTo>
                  <a:lnTo>
                    <a:pt x="78" y="2"/>
                  </a:lnTo>
                  <a:lnTo>
                    <a:pt x="78" y="8"/>
                  </a:lnTo>
                  <a:lnTo>
                    <a:pt x="75" y="11"/>
                  </a:lnTo>
                  <a:lnTo>
                    <a:pt x="73" y="17"/>
                  </a:lnTo>
                  <a:lnTo>
                    <a:pt x="67" y="14"/>
                  </a:lnTo>
                  <a:close/>
                  <a:moveTo>
                    <a:pt x="78" y="2"/>
                  </a:moveTo>
                  <a:lnTo>
                    <a:pt x="83" y="2"/>
                  </a:lnTo>
                  <a:lnTo>
                    <a:pt x="86" y="5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84" y="17"/>
                  </a:lnTo>
                  <a:lnTo>
                    <a:pt x="81" y="11"/>
                  </a:lnTo>
                  <a:lnTo>
                    <a:pt x="78" y="8"/>
                  </a:lnTo>
                  <a:lnTo>
                    <a:pt x="78" y="2"/>
                  </a:lnTo>
                  <a:close/>
                  <a:moveTo>
                    <a:pt x="90" y="14"/>
                  </a:moveTo>
                  <a:lnTo>
                    <a:pt x="93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2" y="28"/>
                  </a:lnTo>
                  <a:lnTo>
                    <a:pt x="89" y="25"/>
                  </a:lnTo>
                  <a:lnTo>
                    <a:pt x="86" y="22"/>
                  </a:lnTo>
                  <a:lnTo>
                    <a:pt x="84" y="17"/>
                  </a:lnTo>
                  <a:lnTo>
                    <a:pt x="90" y="14"/>
                  </a:lnTo>
                  <a:close/>
                  <a:moveTo>
                    <a:pt x="96" y="24"/>
                  </a:moveTo>
                  <a:lnTo>
                    <a:pt x="100" y="20"/>
                  </a:lnTo>
                  <a:lnTo>
                    <a:pt x="103" y="14"/>
                  </a:lnTo>
                  <a:lnTo>
                    <a:pt x="109" y="17"/>
                  </a:lnTo>
                  <a:lnTo>
                    <a:pt x="107" y="22"/>
                  </a:lnTo>
                  <a:lnTo>
                    <a:pt x="104" y="27"/>
                  </a:lnTo>
                  <a:lnTo>
                    <a:pt x="101" y="28"/>
                  </a:lnTo>
                  <a:lnTo>
                    <a:pt x="96" y="30"/>
                  </a:lnTo>
                  <a:lnTo>
                    <a:pt x="96" y="24"/>
                  </a:lnTo>
                  <a:close/>
                  <a:moveTo>
                    <a:pt x="103" y="14"/>
                  </a:moveTo>
                  <a:lnTo>
                    <a:pt x="104" y="9"/>
                  </a:lnTo>
                  <a:lnTo>
                    <a:pt x="107" y="6"/>
                  </a:lnTo>
                  <a:lnTo>
                    <a:pt x="110" y="3"/>
                  </a:lnTo>
                  <a:lnTo>
                    <a:pt x="115" y="2"/>
                  </a:lnTo>
                  <a:lnTo>
                    <a:pt x="115" y="8"/>
                  </a:lnTo>
                  <a:lnTo>
                    <a:pt x="112" y="11"/>
                  </a:lnTo>
                  <a:lnTo>
                    <a:pt x="109" y="17"/>
                  </a:lnTo>
                  <a:lnTo>
                    <a:pt x="103" y="14"/>
                  </a:lnTo>
                  <a:close/>
                  <a:moveTo>
                    <a:pt x="115" y="2"/>
                  </a:moveTo>
                  <a:lnTo>
                    <a:pt x="120" y="3"/>
                  </a:lnTo>
                  <a:lnTo>
                    <a:pt x="123" y="6"/>
                  </a:lnTo>
                  <a:lnTo>
                    <a:pt x="124" y="9"/>
                  </a:lnTo>
                  <a:lnTo>
                    <a:pt x="127" y="16"/>
                  </a:lnTo>
                  <a:lnTo>
                    <a:pt x="121" y="17"/>
                  </a:lnTo>
                  <a:lnTo>
                    <a:pt x="118" y="11"/>
                  </a:lnTo>
                  <a:lnTo>
                    <a:pt x="115" y="8"/>
                  </a:lnTo>
                  <a:lnTo>
                    <a:pt x="115" y="2"/>
                  </a:lnTo>
                  <a:close/>
                  <a:moveTo>
                    <a:pt x="127" y="16"/>
                  </a:moveTo>
                  <a:lnTo>
                    <a:pt x="130" y="22"/>
                  </a:lnTo>
                  <a:lnTo>
                    <a:pt x="133" y="24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6" y="27"/>
                  </a:lnTo>
                  <a:lnTo>
                    <a:pt x="123" y="22"/>
                  </a:lnTo>
                  <a:lnTo>
                    <a:pt x="121" y="17"/>
                  </a:lnTo>
                  <a:lnTo>
                    <a:pt x="127" y="16"/>
                  </a:lnTo>
                  <a:close/>
                  <a:moveTo>
                    <a:pt x="133" y="24"/>
                  </a:moveTo>
                  <a:lnTo>
                    <a:pt x="135" y="22"/>
                  </a:lnTo>
                  <a:lnTo>
                    <a:pt x="136" y="16"/>
                  </a:lnTo>
                  <a:lnTo>
                    <a:pt x="143" y="17"/>
                  </a:lnTo>
                  <a:lnTo>
                    <a:pt x="141" y="22"/>
                  </a:lnTo>
                  <a:lnTo>
                    <a:pt x="140" y="27"/>
                  </a:lnTo>
                  <a:lnTo>
                    <a:pt x="136" y="30"/>
                  </a:lnTo>
                  <a:lnTo>
                    <a:pt x="132" y="31"/>
                  </a:lnTo>
                  <a:lnTo>
                    <a:pt x="133" y="24"/>
                  </a:lnTo>
                  <a:close/>
                  <a:moveTo>
                    <a:pt x="136" y="16"/>
                  </a:moveTo>
                  <a:lnTo>
                    <a:pt x="138" y="9"/>
                  </a:lnTo>
                  <a:lnTo>
                    <a:pt x="141" y="5"/>
                  </a:lnTo>
                  <a:lnTo>
                    <a:pt x="144" y="2"/>
                  </a:lnTo>
                  <a:lnTo>
                    <a:pt x="149" y="2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3" y="17"/>
                  </a:lnTo>
                  <a:lnTo>
                    <a:pt x="136" y="16"/>
                  </a:lnTo>
                  <a:close/>
                  <a:moveTo>
                    <a:pt x="149" y="2"/>
                  </a:moveTo>
                  <a:lnTo>
                    <a:pt x="152" y="2"/>
                  </a:lnTo>
                  <a:lnTo>
                    <a:pt x="155" y="5"/>
                  </a:lnTo>
                  <a:lnTo>
                    <a:pt x="158" y="9"/>
                  </a:lnTo>
                  <a:lnTo>
                    <a:pt x="160" y="16"/>
                  </a:lnTo>
                  <a:lnTo>
                    <a:pt x="153" y="17"/>
                  </a:lnTo>
                  <a:lnTo>
                    <a:pt x="152" y="11"/>
                  </a:lnTo>
                  <a:lnTo>
                    <a:pt x="147" y="8"/>
                  </a:lnTo>
                  <a:lnTo>
                    <a:pt x="149" y="2"/>
                  </a:lnTo>
                  <a:close/>
                  <a:moveTo>
                    <a:pt x="160" y="16"/>
                  </a:moveTo>
                  <a:lnTo>
                    <a:pt x="163" y="22"/>
                  </a:lnTo>
                  <a:lnTo>
                    <a:pt x="167" y="25"/>
                  </a:lnTo>
                  <a:lnTo>
                    <a:pt x="167" y="31"/>
                  </a:lnTo>
                  <a:lnTo>
                    <a:pt x="163" y="31"/>
                  </a:lnTo>
                  <a:lnTo>
                    <a:pt x="160" y="28"/>
                  </a:lnTo>
                  <a:lnTo>
                    <a:pt x="156" y="24"/>
                  </a:lnTo>
                  <a:lnTo>
                    <a:pt x="153" y="17"/>
                  </a:lnTo>
                  <a:lnTo>
                    <a:pt x="160" y="16"/>
                  </a:lnTo>
                  <a:close/>
                  <a:moveTo>
                    <a:pt x="167" y="25"/>
                  </a:moveTo>
                  <a:lnTo>
                    <a:pt x="172" y="22"/>
                  </a:lnTo>
                  <a:lnTo>
                    <a:pt x="175" y="14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6" y="27"/>
                  </a:lnTo>
                  <a:lnTo>
                    <a:pt x="172" y="30"/>
                  </a:lnTo>
                  <a:lnTo>
                    <a:pt x="167" y="31"/>
                  </a:lnTo>
                  <a:lnTo>
                    <a:pt x="167" y="25"/>
                  </a:lnTo>
                  <a:close/>
                  <a:moveTo>
                    <a:pt x="175" y="14"/>
                  </a:moveTo>
                  <a:lnTo>
                    <a:pt x="178" y="9"/>
                  </a:lnTo>
                  <a:lnTo>
                    <a:pt x="180" y="5"/>
                  </a:lnTo>
                  <a:lnTo>
                    <a:pt x="184" y="2"/>
                  </a:lnTo>
                  <a:lnTo>
                    <a:pt x="189" y="0"/>
                  </a:lnTo>
                  <a:lnTo>
                    <a:pt x="189" y="6"/>
                  </a:lnTo>
                  <a:lnTo>
                    <a:pt x="184" y="9"/>
                  </a:lnTo>
                  <a:lnTo>
                    <a:pt x="181" y="17"/>
                  </a:lnTo>
                  <a:lnTo>
                    <a:pt x="175" y="14"/>
                  </a:lnTo>
                  <a:close/>
                  <a:moveTo>
                    <a:pt x="189" y="0"/>
                  </a:moveTo>
                  <a:lnTo>
                    <a:pt x="193" y="0"/>
                  </a:lnTo>
                  <a:lnTo>
                    <a:pt x="196" y="3"/>
                  </a:lnTo>
                  <a:lnTo>
                    <a:pt x="199" y="8"/>
                  </a:lnTo>
                  <a:lnTo>
                    <a:pt x="203" y="14"/>
                  </a:lnTo>
                  <a:lnTo>
                    <a:pt x="196" y="16"/>
                  </a:lnTo>
                  <a:lnTo>
                    <a:pt x="193" y="9"/>
                  </a:lnTo>
                  <a:lnTo>
                    <a:pt x="189" y="6"/>
                  </a:lnTo>
                  <a:lnTo>
                    <a:pt x="189" y="0"/>
                  </a:lnTo>
                  <a:close/>
                  <a:moveTo>
                    <a:pt x="203" y="14"/>
                  </a:moveTo>
                  <a:lnTo>
                    <a:pt x="204" y="20"/>
                  </a:lnTo>
                  <a:lnTo>
                    <a:pt x="209" y="24"/>
                  </a:lnTo>
                  <a:lnTo>
                    <a:pt x="207" y="30"/>
                  </a:lnTo>
                  <a:lnTo>
                    <a:pt x="203" y="28"/>
                  </a:lnTo>
                  <a:lnTo>
                    <a:pt x="199" y="25"/>
                  </a:lnTo>
                  <a:lnTo>
                    <a:pt x="198" y="20"/>
                  </a:lnTo>
                  <a:lnTo>
                    <a:pt x="196" y="16"/>
                  </a:lnTo>
                  <a:lnTo>
                    <a:pt x="203" y="14"/>
                  </a:lnTo>
                  <a:close/>
                  <a:moveTo>
                    <a:pt x="209" y="24"/>
                  </a:moveTo>
                  <a:lnTo>
                    <a:pt x="212" y="20"/>
                  </a:lnTo>
                  <a:lnTo>
                    <a:pt x="215" y="14"/>
                  </a:lnTo>
                  <a:lnTo>
                    <a:pt x="221" y="17"/>
                  </a:lnTo>
                  <a:lnTo>
                    <a:pt x="218" y="22"/>
                  </a:lnTo>
                  <a:lnTo>
                    <a:pt x="215" y="27"/>
                  </a:lnTo>
                  <a:lnTo>
                    <a:pt x="212" y="30"/>
                  </a:lnTo>
                  <a:lnTo>
                    <a:pt x="207" y="30"/>
                  </a:lnTo>
                  <a:lnTo>
                    <a:pt x="209" y="24"/>
                  </a:lnTo>
                  <a:close/>
                  <a:moveTo>
                    <a:pt x="215" y="14"/>
                  </a:moveTo>
                  <a:lnTo>
                    <a:pt x="216" y="9"/>
                  </a:lnTo>
                  <a:lnTo>
                    <a:pt x="219" y="5"/>
                  </a:lnTo>
                  <a:lnTo>
                    <a:pt x="224" y="2"/>
                  </a:lnTo>
                  <a:lnTo>
                    <a:pt x="229" y="2"/>
                  </a:lnTo>
                  <a:lnTo>
                    <a:pt x="227" y="8"/>
                  </a:lnTo>
                  <a:lnTo>
                    <a:pt x="224" y="9"/>
                  </a:lnTo>
                  <a:lnTo>
                    <a:pt x="221" y="17"/>
                  </a:lnTo>
                  <a:lnTo>
                    <a:pt x="215" y="14"/>
                  </a:lnTo>
                  <a:close/>
                  <a:moveTo>
                    <a:pt x="229" y="2"/>
                  </a:moveTo>
                  <a:lnTo>
                    <a:pt x="232" y="3"/>
                  </a:lnTo>
                  <a:lnTo>
                    <a:pt x="235" y="6"/>
                  </a:lnTo>
                  <a:lnTo>
                    <a:pt x="238" y="11"/>
                  </a:lnTo>
                  <a:lnTo>
                    <a:pt x="239" y="16"/>
                  </a:lnTo>
                  <a:lnTo>
                    <a:pt x="233" y="17"/>
                  </a:lnTo>
                  <a:lnTo>
                    <a:pt x="230" y="11"/>
                  </a:lnTo>
                  <a:lnTo>
                    <a:pt x="227" y="8"/>
                  </a:lnTo>
                  <a:lnTo>
                    <a:pt x="229" y="2"/>
                  </a:lnTo>
                  <a:close/>
                  <a:moveTo>
                    <a:pt x="239" y="16"/>
                  </a:moveTo>
                  <a:lnTo>
                    <a:pt x="243" y="22"/>
                  </a:lnTo>
                  <a:lnTo>
                    <a:pt x="246" y="25"/>
                  </a:lnTo>
                  <a:lnTo>
                    <a:pt x="246" y="33"/>
                  </a:lnTo>
                  <a:lnTo>
                    <a:pt x="241" y="31"/>
                  </a:lnTo>
                  <a:lnTo>
                    <a:pt x="238" y="28"/>
                  </a:lnTo>
                  <a:lnTo>
                    <a:pt x="235" y="24"/>
                  </a:lnTo>
                  <a:lnTo>
                    <a:pt x="233" y="17"/>
                  </a:lnTo>
                  <a:lnTo>
                    <a:pt x="239" y="16"/>
                  </a:lnTo>
                  <a:close/>
                  <a:moveTo>
                    <a:pt x="246" y="25"/>
                  </a:moveTo>
                  <a:lnTo>
                    <a:pt x="249" y="25"/>
                  </a:lnTo>
                  <a:lnTo>
                    <a:pt x="250" y="24"/>
                  </a:lnTo>
                  <a:lnTo>
                    <a:pt x="252" y="22"/>
                  </a:lnTo>
                  <a:lnTo>
                    <a:pt x="252" y="20"/>
                  </a:lnTo>
                  <a:lnTo>
                    <a:pt x="258" y="22"/>
                  </a:lnTo>
                  <a:lnTo>
                    <a:pt x="256" y="27"/>
                  </a:lnTo>
                  <a:lnTo>
                    <a:pt x="255" y="30"/>
                  </a:lnTo>
                  <a:lnTo>
                    <a:pt x="252" y="31"/>
                  </a:lnTo>
                  <a:lnTo>
                    <a:pt x="246" y="33"/>
                  </a:lnTo>
                  <a:lnTo>
                    <a:pt x="246" y="25"/>
                  </a:lnTo>
                  <a:close/>
                  <a:moveTo>
                    <a:pt x="252" y="20"/>
                  </a:moveTo>
                  <a:lnTo>
                    <a:pt x="253" y="17"/>
                  </a:lnTo>
                  <a:lnTo>
                    <a:pt x="253" y="16"/>
                  </a:lnTo>
                  <a:lnTo>
                    <a:pt x="259" y="17"/>
                  </a:lnTo>
                  <a:lnTo>
                    <a:pt x="258" y="20"/>
                  </a:lnTo>
                  <a:lnTo>
                    <a:pt x="258" y="22"/>
                  </a:lnTo>
                  <a:lnTo>
                    <a:pt x="252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345" y="539"/>
              <a:ext cx="261" cy="33"/>
            </a:xfrm>
            <a:custGeom>
              <a:avLst/>
              <a:gdLst/>
              <a:ahLst/>
              <a:cxnLst>
                <a:cxn ang="0">
                  <a:pos x="257" y="11"/>
                </a:cxn>
                <a:cxn ang="0">
                  <a:pos x="245" y="22"/>
                </a:cxn>
                <a:cxn ang="0">
                  <a:pos x="249" y="27"/>
                </a:cxn>
                <a:cxn ang="0">
                  <a:pos x="234" y="27"/>
                </a:cxn>
                <a:cxn ang="0">
                  <a:pos x="225" y="23"/>
                </a:cxn>
                <a:cxn ang="0">
                  <a:pos x="238" y="33"/>
                </a:cxn>
                <a:cxn ang="0">
                  <a:pos x="221" y="1"/>
                </a:cxn>
                <a:cxn ang="0">
                  <a:pos x="229" y="16"/>
                </a:cxn>
                <a:cxn ang="0">
                  <a:pos x="205" y="14"/>
                </a:cxn>
                <a:cxn ang="0">
                  <a:pos x="205" y="14"/>
                </a:cxn>
                <a:cxn ang="0">
                  <a:pos x="206" y="27"/>
                </a:cxn>
                <a:cxn ang="0">
                  <a:pos x="195" y="22"/>
                </a:cxn>
                <a:cxn ang="0">
                  <a:pos x="194" y="30"/>
                </a:cxn>
                <a:cxn ang="0">
                  <a:pos x="189" y="6"/>
                </a:cxn>
                <a:cxn ang="0">
                  <a:pos x="186" y="17"/>
                </a:cxn>
                <a:cxn ang="0">
                  <a:pos x="171" y="9"/>
                </a:cxn>
                <a:cxn ang="0">
                  <a:pos x="181" y="1"/>
                </a:cxn>
                <a:cxn ang="0">
                  <a:pos x="168" y="30"/>
                </a:cxn>
                <a:cxn ang="0">
                  <a:pos x="163" y="23"/>
                </a:cxn>
                <a:cxn ang="0">
                  <a:pos x="155" y="27"/>
                </a:cxn>
                <a:cxn ang="0">
                  <a:pos x="155" y="9"/>
                </a:cxn>
                <a:cxn ang="0">
                  <a:pos x="148" y="11"/>
                </a:cxn>
                <a:cxn ang="0">
                  <a:pos x="137" y="6"/>
                </a:cxn>
                <a:cxn ang="0">
                  <a:pos x="145" y="8"/>
                </a:cxn>
                <a:cxn ang="0">
                  <a:pos x="128" y="31"/>
                </a:cxn>
                <a:cxn ang="0">
                  <a:pos x="134" y="16"/>
                </a:cxn>
                <a:cxn ang="0">
                  <a:pos x="118" y="22"/>
                </a:cxn>
                <a:cxn ang="0">
                  <a:pos x="123" y="16"/>
                </a:cxn>
                <a:cxn ang="0">
                  <a:pos x="112" y="8"/>
                </a:cxn>
                <a:cxn ang="0">
                  <a:pos x="108" y="3"/>
                </a:cxn>
                <a:cxn ang="0">
                  <a:pos x="109" y="11"/>
                </a:cxn>
                <a:cxn ang="0">
                  <a:pos x="92" y="25"/>
                </a:cxn>
                <a:cxn ang="0">
                  <a:pos x="106" y="17"/>
                </a:cxn>
                <a:cxn ang="0">
                  <a:pos x="78" y="17"/>
                </a:cxn>
                <a:cxn ang="0">
                  <a:pos x="92" y="25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5" y="16"/>
                </a:cxn>
                <a:cxn ang="0">
                  <a:pos x="55" y="20"/>
                </a:cxn>
                <a:cxn ang="0">
                  <a:pos x="62" y="22"/>
                </a:cxn>
                <a:cxn ang="0">
                  <a:pos x="45" y="14"/>
                </a:cxn>
                <a:cxn ang="0">
                  <a:pos x="52" y="30"/>
                </a:cxn>
                <a:cxn ang="0">
                  <a:pos x="37" y="1"/>
                </a:cxn>
                <a:cxn ang="0">
                  <a:pos x="45" y="1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3" y="28"/>
                </a:cxn>
                <a:cxn ang="0">
                  <a:pos x="11" y="25"/>
                </a:cxn>
                <a:cxn ang="0">
                  <a:pos x="3" y="27"/>
                </a:cxn>
                <a:cxn ang="0">
                  <a:pos x="8" y="20"/>
                </a:cxn>
                <a:cxn ang="0">
                  <a:pos x="2" y="23"/>
                </a:cxn>
              </a:cxnLst>
              <a:rect l="0" t="0" r="r" b="b"/>
              <a:pathLst>
                <a:path w="260" h="33">
                  <a:moveTo>
                    <a:pt x="255" y="3"/>
                  </a:moveTo>
                  <a:lnTo>
                    <a:pt x="252" y="8"/>
                  </a:lnTo>
                  <a:lnTo>
                    <a:pt x="249" y="12"/>
                  </a:lnTo>
                  <a:lnTo>
                    <a:pt x="255" y="16"/>
                  </a:lnTo>
                  <a:lnTo>
                    <a:pt x="257" y="11"/>
                  </a:lnTo>
                  <a:lnTo>
                    <a:pt x="260" y="6"/>
                  </a:lnTo>
                  <a:lnTo>
                    <a:pt x="255" y="3"/>
                  </a:lnTo>
                  <a:close/>
                  <a:moveTo>
                    <a:pt x="249" y="12"/>
                  </a:moveTo>
                  <a:lnTo>
                    <a:pt x="248" y="17"/>
                  </a:lnTo>
                  <a:lnTo>
                    <a:pt x="245" y="22"/>
                  </a:lnTo>
                  <a:lnTo>
                    <a:pt x="241" y="25"/>
                  </a:lnTo>
                  <a:lnTo>
                    <a:pt x="237" y="27"/>
                  </a:lnTo>
                  <a:lnTo>
                    <a:pt x="238" y="33"/>
                  </a:lnTo>
                  <a:lnTo>
                    <a:pt x="245" y="30"/>
                  </a:lnTo>
                  <a:lnTo>
                    <a:pt x="249" y="27"/>
                  </a:lnTo>
                  <a:lnTo>
                    <a:pt x="252" y="20"/>
                  </a:lnTo>
                  <a:lnTo>
                    <a:pt x="255" y="16"/>
                  </a:lnTo>
                  <a:lnTo>
                    <a:pt x="249" y="12"/>
                  </a:lnTo>
                  <a:close/>
                  <a:moveTo>
                    <a:pt x="237" y="27"/>
                  </a:moveTo>
                  <a:lnTo>
                    <a:pt x="234" y="27"/>
                  </a:lnTo>
                  <a:lnTo>
                    <a:pt x="232" y="23"/>
                  </a:lnTo>
                  <a:lnTo>
                    <a:pt x="231" y="20"/>
                  </a:lnTo>
                  <a:lnTo>
                    <a:pt x="229" y="16"/>
                  </a:lnTo>
                  <a:lnTo>
                    <a:pt x="223" y="17"/>
                  </a:lnTo>
                  <a:lnTo>
                    <a:pt x="225" y="23"/>
                  </a:lnTo>
                  <a:lnTo>
                    <a:pt x="228" y="30"/>
                  </a:lnTo>
                  <a:lnTo>
                    <a:pt x="229" y="31"/>
                  </a:lnTo>
                  <a:lnTo>
                    <a:pt x="232" y="33"/>
                  </a:lnTo>
                  <a:lnTo>
                    <a:pt x="235" y="33"/>
                  </a:lnTo>
                  <a:lnTo>
                    <a:pt x="238" y="33"/>
                  </a:lnTo>
                  <a:lnTo>
                    <a:pt x="237" y="27"/>
                  </a:lnTo>
                  <a:close/>
                  <a:moveTo>
                    <a:pt x="229" y="16"/>
                  </a:moveTo>
                  <a:lnTo>
                    <a:pt x="226" y="9"/>
                  </a:lnTo>
                  <a:lnTo>
                    <a:pt x="225" y="5"/>
                  </a:lnTo>
                  <a:lnTo>
                    <a:pt x="221" y="1"/>
                  </a:lnTo>
                  <a:lnTo>
                    <a:pt x="217" y="0"/>
                  </a:lnTo>
                  <a:lnTo>
                    <a:pt x="217" y="6"/>
                  </a:lnTo>
                  <a:lnTo>
                    <a:pt x="220" y="11"/>
                  </a:lnTo>
                  <a:lnTo>
                    <a:pt x="223" y="17"/>
                  </a:lnTo>
                  <a:lnTo>
                    <a:pt x="229" y="16"/>
                  </a:lnTo>
                  <a:close/>
                  <a:moveTo>
                    <a:pt x="217" y="0"/>
                  </a:moveTo>
                  <a:lnTo>
                    <a:pt x="211" y="1"/>
                  </a:lnTo>
                  <a:lnTo>
                    <a:pt x="208" y="5"/>
                  </a:lnTo>
                  <a:lnTo>
                    <a:pt x="206" y="9"/>
                  </a:lnTo>
                  <a:lnTo>
                    <a:pt x="205" y="14"/>
                  </a:lnTo>
                  <a:lnTo>
                    <a:pt x="211" y="17"/>
                  </a:lnTo>
                  <a:lnTo>
                    <a:pt x="212" y="9"/>
                  </a:lnTo>
                  <a:lnTo>
                    <a:pt x="217" y="6"/>
                  </a:lnTo>
                  <a:lnTo>
                    <a:pt x="217" y="0"/>
                  </a:lnTo>
                  <a:close/>
                  <a:moveTo>
                    <a:pt x="205" y="14"/>
                  </a:moveTo>
                  <a:lnTo>
                    <a:pt x="201" y="22"/>
                  </a:lnTo>
                  <a:lnTo>
                    <a:pt x="198" y="25"/>
                  </a:lnTo>
                  <a:lnTo>
                    <a:pt x="198" y="31"/>
                  </a:lnTo>
                  <a:lnTo>
                    <a:pt x="203" y="30"/>
                  </a:lnTo>
                  <a:lnTo>
                    <a:pt x="206" y="27"/>
                  </a:lnTo>
                  <a:lnTo>
                    <a:pt x="209" y="22"/>
                  </a:lnTo>
                  <a:lnTo>
                    <a:pt x="211" y="17"/>
                  </a:lnTo>
                  <a:lnTo>
                    <a:pt x="205" y="14"/>
                  </a:lnTo>
                  <a:close/>
                  <a:moveTo>
                    <a:pt x="198" y="25"/>
                  </a:moveTo>
                  <a:lnTo>
                    <a:pt x="195" y="22"/>
                  </a:lnTo>
                  <a:lnTo>
                    <a:pt x="192" y="16"/>
                  </a:lnTo>
                  <a:lnTo>
                    <a:pt x="186" y="17"/>
                  </a:lnTo>
                  <a:lnTo>
                    <a:pt x="188" y="22"/>
                  </a:lnTo>
                  <a:lnTo>
                    <a:pt x="191" y="27"/>
                  </a:lnTo>
                  <a:lnTo>
                    <a:pt x="194" y="30"/>
                  </a:lnTo>
                  <a:lnTo>
                    <a:pt x="198" y="31"/>
                  </a:lnTo>
                  <a:lnTo>
                    <a:pt x="198" y="25"/>
                  </a:lnTo>
                  <a:close/>
                  <a:moveTo>
                    <a:pt x="192" y="16"/>
                  </a:moveTo>
                  <a:lnTo>
                    <a:pt x="191" y="9"/>
                  </a:lnTo>
                  <a:lnTo>
                    <a:pt x="189" y="6"/>
                  </a:lnTo>
                  <a:lnTo>
                    <a:pt x="186" y="3"/>
                  </a:lnTo>
                  <a:lnTo>
                    <a:pt x="181" y="1"/>
                  </a:lnTo>
                  <a:lnTo>
                    <a:pt x="181" y="8"/>
                  </a:lnTo>
                  <a:lnTo>
                    <a:pt x="185" y="11"/>
                  </a:lnTo>
                  <a:lnTo>
                    <a:pt x="186" y="17"/>
                  </a:lnTo>
                  <a:lnTo>
                    <a:pt x="192" y="16"/>
                  </a:lnTo>
                  <a:close/>
                  <a:moveTo>
                    <a:pt x="181" y="1"/>
                  </a:moveTo>
                  <a:lnTo>
                    <a:pt x="177" y="3"/>
                  </a:lnTo>
                  <a:lnTo>
                    <a:pt x="174" y="5"/>
                  </a:lnTo>
                  <a:lnTo>
                    <a:pt x="171" y="9"/>
                  </a:lnTo>
                  <a:lnTo>
                    <a:pt x="169" y="14"/>
                  </a:lnTo>
                  <a:lnTo>
                    <a:pt x="175" y="17"/>
                  </a:lnTo>
                  <a:lnTo>
                    <a:pt x="178" y="11"/>
                  </a:lnTo>
                  <a:lnTo>
                    <a:pt x="181" y="8"/>
                  </a:lnTo>
                  <a:lnTo>
                    <a:pt x="181" y="1"/>
                  </a:lnTo>
                  <a:close/>
                  <a:moveTo>
                    <a:pt x="169" y="14"/>
                  </a:moveTo>
                  <a:lnTo>
                    <a:pt x="166" y="20"/>
                  </a:lnTo>
                  <a:lnTo>
                    <a:pt x="163" y="23"/>
                  </a:lnTo>
                  <a:lnTo>
                    <a:pt x="163" y="30"/>
                  </a:lnTo>
                  <a:lnTo>
                    <a:pt x="168" y="30"/>
                  </a:lnTo>
                  <a:lnTo>
                    <a:pt x="171" y="27"/>
                  </a:lnTo>
                  <a:lnTo>
                    <a:pt x="174" y="22"/>
                  </a:lnTo>
                  <a:lnTo>
                    <a:pt x="175" y="17"/>
                  </a:lnTo>
                  <a:lnTo>
                    <a:pt x="169" y="14"/>
                  </a:lnTo>
                  <a:close/>
                  <a:moveTo>
                    <a:pt x="163" y="23"/>
                  </a:moveTo>
                  <a:lnTo>
                    <a:pt x="160" y="20"/>
                  </a:lnTo>
                  <a:lnTo>
                    <a:pt x="157" y="14"/>
                  </a:lnTo>
                  <a:lnTo>
                    <a:pt x="151" y="17"/>
                  </a:lnTo>
                  <a:lnTo>
                    <a:pt x="154" y="22"/>
                  </a:lnTo>
                  <a:lnTo>
                    <a:pt x="155" y="27"/>
                  </a:lnTo>
                  <a:lnTo>
                    <a:pt x="160" y="30"/>
                  </a:lnTo>
                  <a:lnTo>
                    <a:pt x="163" y="30"/>
                  </a:lnTo>
                  <a:lnTo>
                    <a:pt x="163" y="23"/>
                  </a:lnTo>
                  <a:close/>
                  <a:moveTo>
                    <a:pt x="157" y="14"/>
                  </a:moveTo>
                  <a:lnTo>
                    <a:pt x="155" y="9"/>
                  </a:lnTo>
                  <a:lnTo>
                    <a:pt x="152" y="6"/>
                  </a:lnTo>
                  <a:lnTo>
                    <a:pt x="149" y="3"/>
                  </a:lnTo>
                  <a:lnTo>
                    <a:pt x="145" y="1"/>
                  </a:lnTo>
                  <a:lnTo>
                    <a:pt x="145" y="8"/>
                  </a:lnTo>
                  <a:lnTo>
                    <a:pt x="148" y="11"/>
                  </a:lnTo>
                  <a:lnTo>
                    <a:pt x="151" y="17"/>
                  </a:lnTo>
                  <a:lnTo>
                    <a:pt x="157" y="14"/>
                  </a:lnTo>
                  <a:close/>
                  <a:moveTo>
                    <a:pt x="145" y="1"/>
                  </a:moveTo>
                  <a:lnTo>
                    <a:pt x="142" y="3"/>
                  </a:lnTo>
                  <a:lnTo>
                    <a:pt x="137" y="6"/>
                  </a:lnTo>
                  <a:lnTo>
                    <a:pt x="135" y="11"/>
                  </a:lnTo>
                  <a:lnTo>
                    <a:pt x="134" y="16"/>
                  </a:lnTo>
                  <a:lnTo>
                    <a:pt x="138" y="17"/>
                  </a:lnTo>
                  <a:lnTo>
                    <a:pt x="142" y="11"/>
                  </a:lnTo>
                  <a:lnTo>
                    <a:pt x="145" y="8"/>
                  </a:lnTo>
                  <a:lnTo>
                    <a:pt x="145" y="1"/>
                  </a:lnTo>
                  <a:close/>
                  <a:moveTo>
                    <a:pt x="134" y="16"/>
                  </a:moveTo>
                  <a:lnTo>
                    <a:pt x="131" y="22"/>
                  </a:lnTo>
                  <a:lnTo>
                    <a:pt x="128" y="25"/>
                  </a:lnTo>
                  <a:lnTo>
                    <a:pt x="128" y="31"/>
                  </a:lnTo>
                  <a:lnTo>
                    <a:pt x="132" y="30"/>
                  </a:lnTo>
                  <a:lnTo>
                    <a:pt x="135" y="27"/>
                  </a:lnTo>
                  <a:lnTo>
                    <a:pt x="137" y="22"/>
                  </a:lnTo>
                  <a:lnTo>
                    <a:pt x="138" y="17"/>
                  </a:lnTo>
                  <a:lnTo>
                    <a:pt x="134" y="16"/>
                  </a:lnTo>
                  <a:close/>
                  <a:moveTo>
                    <a:pt x="128" y="25"/>
                  </a:moveTo>
                  <a:lnTo>
                    <a:pt x="125" y="22"/>
                  </a:lnTo>
                  <a:lnTo>
                    <a:pt x="123" y="16"/>
                  </a:lnTo>
                  <a:lnTo>
                    <a:pt x="117" y="17"/>
                  </a:lnTo>
                  <a:lnTo>
                    <a:pt x="118" y="22"/>
                  </a:lnTo>
                  <a:lnTo>
                    <a:pt x="120" y="27"/>
                  </a:lnTo>
                  <a:lnTo>
                    <a:pt x="123" y="30"/>
                  </a:lnTo>
                  <a:lnTo>
                    <a:pt x="128" y="31"/>
                  </a:lnTo>
                  <a:lnTo>
                    <a:pt x="128" y="25"/>
                  </a:lnTo>
                  <a:close/>
                  <a:moveTo>
                    <a:pt x="123" y="16"/>
                  </a:moveTo>
                  <a:lnTo>
                    <a:pt x="122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2" y="1"/>
                  </a:lnTo>
                  <a:lnTo>
                    <a:pt x="112" y="8"/>
                  </a:lnTo>
                  <a:lnTo>
                    <a:pt x="115" y="11"/>
                  </a:lnTo>
                  <a:lnTo>
                    <a:pt x="117" y="17"/>
                  </a:lnTo>
                  <a:lnTo>
                    <a:pt x="123" y="16"/>
                  </a:lnTo>
                  <a:close/>
                  <a:moveTo>
                    <a:pt x="112" y="1"/>
                  </a:moveTo>
                  <a:lnTo>
                    <a:pt x="108" y="3"/>
                  </a:lnTo>
                  <a:lnTo>
                    <a:pt x="105" y="6"/>
                  </a:lnTo>
                  <a:lnTo>
                    <a:pt x="102" y="9"/>
                  </a:lnTo>
                  <a:lnTo>
                    <a:pt x="100" y="16"/>
                  </a:lnTo>
                  <a:lnTo>
                    <a:pt x="106" y="17"/>
                  </a:lnTo>
                  <a:lnTo>
                    <a:pt x="109" y="11"/>
                  </a:lnTo>
                  <a:lnTo>
                    <a:pt x="112" y="8"/>
                  </a:lnTo>
                  <a:lnTo>
                    <a:pt x="112" y="1"/>
                  </a:lnTo>
                  <a:close/>
                  <a:moveTo>
                    <a:pt x="100" y="16"/>
                  </a:moveTo>
                  <a:lnTo>
                    <a:pt x="97" y="22"/>
                  </a:lnTo>
                  <a:lnTo>
                    <a:pt x="92" y="25"/>
                  </a:lnTo>
                  <a:lnTo>
                    <a:pt x="92" y="31"/>
                  </a:lnTo>
                  <a:lnTo>
                    <a:pt x="97" y="31"/>
                  </a:lnTo>
                  <a:lnTo>
                    <a:pt x="102" y="28"/>
                  </a:lnTo>
                  <a:lnTo>
                    <a:pt x="103" y="23"/>
                  </a:lnTo>
                  <a:lnTo>
                    <a:pt x="106" y="17"/>
                  </a:lnTo>
                  <a:lnTo>
                    <a:pt x="100" y="16"/>
                  </a:lnTo>
                  <a:close/>
                  <a:moveTo>
                    <a:pt x="92" y="25"/>
                  </a:moveTo>
                  <a:lnTo>
                    <a:pt x="89" y="22"/>
                  </a:lnTo>
                  <a:lnTo>
                    <a:pt x="85" y="14"/>
                  </a:lnTo>
                  <a:lnTo>
                    <a:pt x="78" y="17"/>
                  </a:lnTo>
                  <a:lnTo>
                    <a:pt x="82" y="22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2" y="31"/>
                  </a:lnTo>
                  <a:lnTo>
                    <a:pt x="92" y="25"/>
                  </a:lnTo>
                  <a:close/>
                  <a:moveTo>
                    <a:pt x="85" y="14"/>
                  </a:moveTo>
                  <a:lnTo>
                    <a:pt x="83" y="9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71" y="6"/>
                  </a:lnTo>
                  <a:lnTo>
                    <a:pt x="75" y="9"/>
                  </a:lnTo>
                  <a:lnTo>
                    <a:pt x="78" y="17"/>
                  </a:lnTo>
                  <a:lnTo>
                    <a:pt x="85" y="14"/>
                  </a:lnTo>
                  <a:close/>
                  <a:moveTo>
                    <a:pt x="72" y="0"/>
                  </a:moveTo>
                  <a:lnTo>
                    <a:pt x="66" y="0"/>
                  </a:lnTo>
                  <a:lnTo>
                    <a:pt x="63" y="3"/>
                  </a:lnTo>
                  <a:lnTo>
                    <a:pt x="60" y="8"/>
                  </a:lnTo>
                  <a:lnTo>
                    <a:pt x="58" y="14"/>
                  </a:lnTo>
                  <a:lnTo>
                    <a:pt x="65" y="16"/>
                  </a:lnTo>
                  <a:lnTo>
                    <a:pt x="68" y="9"/>
                  </a:lnTo>
                  <a:lnTo>
                    <a:pt x="71" y="6"/>
                  </a:lnTo>
                  <a:lnTo>
                    <a:pt x="72" y="0"/>
                  </a:lnTo>
                  <a:close/>
                  <a:moveTo>
                    <a:pt x="58" y="14"/>
                  </a:moveTo>
                  <a:lnTo>
                    <a:pt x="55" y="20"/>
                  </a:lnTo>
                  <a:lnTo>
                    <a:pt x="52" y="23"/>
                  </a:lnTo>
                  <a:lnTo>
                    <a:pt x="52" y="30"/>
                  </a:lnTo>
                  <a:lnTo>
                    <a:pt x="57" y="28"/>
                  </a:lnTo>
                  <a:lnTo>
                    <a:pt x="60" y="25"/>
                  </a:lnTo>
                  <a:lnTo>
                    <a:pt x="62" y="22"/>
                  </a:lnTo>
                  <a:lnTo>
                    <a:pt x="65" y="16"/>
                  </a:lnTo>
                  <a:lnTo>
                    <a:pt x="58" y="14"/>
                  </a:lnTo>
                  <a:close/>
                  <a:moveTo>
                    <a:pt x="52" y="23"/>
                  </a:moveTo>
                  <a:lnTo>
                    <a:pt x="49" y="20"/>
                  </a:lnTo>
                  <a:lnTo>
                    <a:pt x="45" y="14"/>
                  </a:lnTo>
                  <a:lnTo>
                    <a:pt x="40" y="17"/>
                  </a:lnTo>
                  <a:lnTo>
                    <a:pt x="42" y="22"/>
                  </a:lnTo>
                  <a:lnTo>
                    <a:pt x="45" y="27"/>
                  </a:lnTo>
                  <a:lnTo>
                    <a:pt x="48" y="30"/>
                  </a:lnTo>
                  <a:lnTo>
                    <a:pt x="52" y="30"/>
                  </a:lnTo>
                  <a:lnTo>
                    <a:pt x="52" y="23"/>
                  </a:lnTo>
                  <a:close/>
                  <a:moveTo>
                    <a:pt x="45" y="14"/>
                  </a:moveTo>
                  <a:lnTo>
                    <a:pt x="43" y="9"/>
                  </a:lnTo>
                  <a:lnTo>
                    <a:pt x="40" y="5"/>
                  </a:lnTo>
                  <a:lnTo>
                    <a:pt x="37" y="1"/>
                  </a:lnTo>
                  <a:lnTo>
                    <a:pt x="32" y="1"/>
                  </a:lnTo>
                  <a:lnTo>
                    <a:pt x="32" y="8"/>
                  </a:lnTo>
                  <a:lnTo>
                    <a:pt x="37" y="11"/>
                  </a:lnTo>
                  <a:lnTo>
                    <a:pt x="40" y="17"/>
                  </a:lnTo>
                  <a:lnTo>
                    <a:pt x="45" y="14"/>
                  </a:lnTo>
                  <a:close/>
                  <a:moveTo>
                    <a:pt x="32" y="1"/>
                  </a:moveTo>
                  <a:lnTo>
                    <a:pt x="28" y="3"/>
                  </a:lnTo>
                  <a:lnTo>
                    <a:pt x="25" y="6"/>
                  </a:lnTo>
                  <a:lnTo>
                    <a:pt x="22" y="11"/>
                  </a:lnTo>
                  <a:lnTo>
                    <a:pt x="20" y="16"/>
                  </a:lnTo>
                  <a:lnTo>
                    <a:pt x="26" y="19"/>
                  </a:lnTo>
                  <a:lnTo>
                    <a:pt x="29" y="11"/>
                  </a:lnTo>
                  <a:lnTo>
                    <a:pt x="32" y="8"/>
                  </a:lnTo>
                  <a:lnTo>
                    <a:pt x="32" y="1"/>
                  </a:lnTo>
                  <a:close/>
                  <a:moveTo>
                    <a:pt x="20" y="16"/>
                  </a:moveTo>
                  <a:lnTo>
                    <a:pt x="18" y="23"/>
                  </a:lnTo>
                  <a:lnTo>
                    <a:pt x="14" y="25"/>
                  </a:lnTo>
                  <a:lnTo>
                    <a:pt x="14" y="33"/>
                  </a:lnTo>
                  <a:lnTo>
                    <a:pt x="18" y="31"/>
                  </a:lnTo>
                  <a:lnTo>
                    <a:pt x="23" y="28"/>
                  </a:lnTo>
                  <a:lnTo>
                    <a:pt x="25" y="23"/>
                  </a:lnTo>
                  <a:lnTo>
                    <a:pt x="26" y="19"/>
                  </a:lnTo>
                  <a:lnTo>
                    <a:pt x="20" y="16"/>
                  </a:lnTo>
                  <a:close/>
                  <a:moveTo>
                    <a:pt x="14" y="25"/>
                  </a:moveTo>
                  <a:lnTo>
                    <a:pt x="11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8" y="20"/>
                  </a:lnTo>
                  <a:lnTo>
                    <a:pt x="2" y="23"/>
                  </a:lnTo>
                  <a:lnTo>
                    <a:pt x="3" y="27"/>
                  </a:lnTo>
                  <a:lnTo>
                    <a:pt x="5" y="30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4" y="25"/>
                  </a:lnTo>
                  <a:close/>
                  <a:moveTo>
                    <a:pt x="8" y="20"/>
                  </a:moveTo>
                  <a:lnTo>
                    <a:pt x="8" y="19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2" y="20"/>
                  </a:lnTo>
                  <a:lnTo>
                    <a:pt x="2" y="23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5" name="Freeform 95"/>
            <p:cNvSpPr>
              <a:spLocks noEditPoints="1"/>
            </p:cNvSpPr>
            <p:nvPr/>
          </p:nvSpPr>
          <p:spPr bwMode="auto">
            <a:xfrm>
              <a:off x="118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6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3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4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6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6" name="Freeform 96"/>
            <p:cNvSpPr>
              <a:spLocks noEditPoints="1"/>
            </p:cNvSpPr>
            <p:nvPr/>
          </p:nvSpPr>
          <p:spPr bwMode="auto">
            <a:xfrm>
              <a:off x="1162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10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3" y="42"/>
                </a:cxn>
                <a:cxn ang="0">
                  <a:pos x="0" y="40"/>
                </a:cxn>
                <a:cxn ang="0">
                  <a:pos x="7" y="26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0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3" y="0"/>
                </a:cxn>
                <a:cxn ang="0">
                  <a:pos x="44" y="14"/>
                </a:cxn>
                <a:cxn ang="0">
                  <a:pos x="27" y="23"/>
                </a:cxn>
                <a:cxn ang="0">
                  <a:pos x="10" y="23"/>
                </a:cxn>
                <a:cxn ang="0">
                  <a:pos x="53" y="0"/>
                </a:cxn>
                <a:cxn ang="0">
                  <a:pos x="53" y="12"/>
                </a:cxn>
                <a:cxn ang="0">
                  <a:pos x="53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3" y="4"/>
                </a:cxn>
                <a:cxn ang="0">
                  <a:pos x="93" y="22"/>
                </a:cxn>
                <a:cxn ang="0">
                  <a:pos x="107" y="44"/>
                </a:cxn>
                <a:cxn ang="0">
                  <a:pos x="90" y="40"/>
                </a:cxn>
                <a:cxn ang="0">
                  <a:pos x="77" y="22"/>
                </a:cxn>
                <a:cxn ang="0">
                  <a:pos x="73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10" y="47"/>
                  </a:moveTo>
                  <a:lnTo>
                    <a:pt x="10" y="47"/>
                  </a:lnTo>
                  <a:lnTo>
                    <a:pt x="6" y="44"/>
                  </a:lnTo>
                  <a:lnTo>
                    <a:pt x="10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3" y="42"/>
                  </a:lnTo>
                  <a:lnTo>
                    <a:pt x="10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6"/>
                  </a:lnTo>
                  <a:lnTo>
                    <a:pt x="10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0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3" y="0"/>
                  </a:lnTo>
                  <a:lnTo>
                    <a:pt x="53" y="12"/>
                  </a:lnTo>
                  <a:lnTo>
                    <a:pt x="44" y="14"/>
                  </a:lnTo>
                  <a:lnTo>
                    <a:pt x="35" y="19"/>
                  </a:lnTo>
                  <a:lnTo>
                    <a:pt x="27" y="23"/>
                  </a:lnTo>
                  <a:lnTo>
                    <a:pt x="21" y="31"/>
                  </a:lnTo>
                  <a:lnTo>
                    <a:pt x="10" y="23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5" y="0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53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2"/>
                  </a:lnTo>
                  <a:lnTo>
                    <a:pt x="53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3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3" y="4"/>
                  </a:moveTo>
                  <a:lnTo>
                    <a:pt x="84" y="12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7" y="44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4" y="30"/>
                  </a:lnTo>
                  <a:lnTo>
                    <a:pt x="77" y="22"/>
                  </a:lnTo>
                  <a:lnTo>
                    <a:pt x="67" y="17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7" name="Freeform 97"/>
            <p:cNvSpPr>
              <a:spLocks noEditPoints="1"/>
            </p:cNvSpPr>
            <p:nvPr/>
          </p:nvSpPr>
          <p:spPr bwMode="auto">
            <a:xfrm>
              <a:off x="1326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3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7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7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3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3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7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7" y="27"/>
                  </a:moveTo>
                  <a:lnTo>
                    <a:pt x="47" y="27"/>
                  </a:lnTo>
                  <a:lnTo>
                    <a:pt x="53" y="27"/>
                  </a:lnTo>
                  <a:lnTo>
                    <a:pt x="47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7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1300" y="583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5" y="1"/>
                </a:cxn>
                <a:cxn ang="0">
                  <a:pos x="58" y="12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6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8" y="12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323" y="814"/>
              <a:ext cx="60" cy="11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113"/>
                </a:cxn>
                <a:cxn ang="0">
                  <a:pos x="0" y="27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0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3" y="14"/>
                </a:cxn>
                <a:cxn ang="0">
                  <a:pos x="13" y="22"/>
                </a:cxn>
                <a:cxn ang="0">
                  <a:pos x="0" y="20"/>
                </a:cxn>
                <a:cxn ang="0">
                  <a:pos x="6" y="9"/>
                </a:cxn>
                <a:cxn ang="0">
                  <a:pos x="18" y="2"/>
                </a:cxn>
                <a:cxn ang="0">
                  <a:pos x="27" y="14"/>
                </a:cxn>
                <a:cxn ang="0">
                  <a:pos x="18" y="16"/>
                </a:cxn>
                <a:cxn ang="0">
                  <a:pos x="13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4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4"/>
                </a:cxn>
                <a:cxn ang="0">
                  <a:pos x="27" y="14"/>
                </a:cxn>
                <a:cxn ang="0">
                  <a:pos x="35" y="2"/>
                </a:cxn>
                <a:cxn ang="0">
                  <a:pos x="41" y="3"/>
                </a:cxn>
                <a:cxn ang="0">
                  <a:pos x="33" y="14"/>
                </a:cxn>
                <a:cxn ang="0">
                  <a:pos x="35" y="2"/>
                </a:cxn>
                <a:cxn ang="0">
                  <a:pos x="47" y="6"/>
                </a:cxn>
                <a:cxn ang="0">
                  <a:pos x="56" y="19"/>
                </a:cxn>
                <a:cxn ang="0">
                  <a:pos x="46" y="27"/>
                </a:cxn>
                <a:cxn ang="0">
                  <a:pos x="43" y="20"/>
                </a:cxn>
                <a:cxn ang="0">
                  <a:pos x="36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6" y="113"/>
                </a:cxn>
                <a:cxn ang="0">
                  <a:pos x="58" y="27"/>
                </a:cxn>
              </a:cxnLst>
              <a:rect l="0" t="0" r="r" b="b"/>
              <a:pathLst>
                <a:path w="60" h="113">
                  <a:moveTo>
                    <a:pt x="0" y="113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3" y="113"/>
                  </a:lnTo>
                  <a:lnTo>
                    <a:pt x="0" y="11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0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6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2" y="24"/>
                  </a:lnTo>
                  <a:lnTo>
                    <a:pt x="0" y="20"/>
                  </a:lnTo>
                  <a:close/>
                  <a:moveTo>
                    <a:pt x="3" y="14"/>
                  </a:moveTo>
                  <a:lnTo>
                    <a:pt x="6" y="9"/>
                  </a:lnTo>
                  <a:lnTo>
                    <a:pt x="12" y="5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3" y="14"/>
                  </a:lnTo>
                  <a:lnTo>
                    <a:pt x="18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0"/>
                  </a:lnTo>
                  <a:close/>
                  <a:moveTo>
                    <a:pt x="35" y="2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6" y="16"/>
                  </a:lnTo>
                  <a:lnTo>
                    <a:pt x="33" y="14"/>
                  </a:lnTo>
                  <a:lnTo>
                    <a:pt x="32" y="14"/>
                  </a:lnTo>
                  <a:lnTo>
                    <a:pt x="35" y="2"/>
                  </a:lnTo>
                  <a:close/>
                  <a:moveTo>
                    <a:pt x="41" y="3"/>
                  </a:moveTo>
                  <a:lnTo>
                    <a:pt x="47" y="6"/>
                  </a:lnTo>
                  <a:lnTo>
                    <a:pt x="53" y="13"/>
                  </a:lnTo>
                  <a:lnTo>
                    <a:pt x="56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4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6" y="16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13"/>
                  </a:lnTo>
                  <a:lnTo>
                    <a:pt x="46" y="113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1296" y="794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" y="47"/>
                </a:cxn>
                <a:cxn ang="0">
                  <a:pos x="11" y="48"/>
                </a:cxn>
                <a:cxn ang="0">
                  <a:pos x="13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7" y="33"/>
                </a:cxn>
                <a:cxn ang="0">
                  <a:pos x="14" y="44"/>
                </a:cxn>
                <a:cxn ang="0">
                  <a:pos x="0" y="40"/>
                </a:cxn>
                <a:cxn ang="0">
                  <a:pos x="10" y="28"/>
                </a:cxn>
                <a:cxn ang="0">
                  <a:pos x="22" y="33"/>
                </a:cxn>
                <a:cxn ang="0">
                  <a:pos x="17" y="39"/>
                </a:cxn>
                <a:cxn ang="0">
                  <a:pos x="13" y="25"/>
                </a:cxn>
                <a:cxn ang="0">
                  <a:pos x="31" y="7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30" y="25"/>
                </a:cxn>
                <a:cxn ang="0">
                  <a:pos x="13" y="25"/>
                </a:cxn>
                <a:cxn ang="0">
                  <a:pos x="56" y="0"/>
                </a:cxn>
                <a:cxn ang="0">
                  <a:pos x="56" y="14"/>
                </a:cxn>
                <a:cxn ang="0">
                  <a:pos x="54" y="14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4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6"/>
                </a:cxn>
                <a:cxn ang="0">
                  <a:pos x="94" y="22"/>
                </a:cxn>
                <a:cxn ang="0">
                  <a:pos x="110" y="45"/>
                </a:cxn>
                <a:cxn ang="0">
                  <a:pos x="93" y="40"/>
                </a:cxn>
                <a:cxn ang="0">
                  <a:pos x="77" y="23"/>
                </a:cxn>
                <a:cxn ang="0">
                  <a:pos x="74" y="6"/>
                </a:cxn>
              </a:cxnLst>
              <a:rect l="0" t="0" r="r" b="b"/>
              <a:pathLst>
                <a:path w="110" h="51">
                  <a:moveTo>
                    <a:pt x="0" y="42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4"/>
                  </a:lnTo>
                  <a:lnTo>
                    <a:pt x="13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7" y="33"/>
                  </a:lnTo>
                  <a:lnTo>
                    <a:pt x="17" y="39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0" y="40"/>
                  </a:lnTo>
                  <a:close/>
                  <a:moveTo>
                    <a:pt x="7" y="33"/>
                  </a:moveTo>
                  <a:lnTo>
                    <a:pt x="10" y="28"/>
                  </a:lnTo>
                  <a:lnTo>
                    <a:pt x="13" y="25"/>
                  </a:lnTo>
                  <a:lnTo>
                    <a:pt x="22" y="33"/>
                  </a:lnTo>
                  <a:lnTo>
                    <a:pt x="19" y="36"/>
                  </a:lnTo>
                  <a:lnTo>
                    <a:pt x="17" y="39"/>
                  </a:lnTo>
                  <a:lnTo>
                    <a:pt x="7" y="33"/>
                  </a:lnTo>
                  <a:close/>
                  <a:moveTo>
                    <a:pt x="13" y="25"/>
                  </a:moveTo>
                  <a:lnTo>
                    <a:pt x="22" y="14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8" y="1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30" y="25"/>
                  </a:lnTo>
                  <a:lnTo>
                    <a:pt x="22" y="33"/>
                  </a:lnTo>
                  <a:lnTo>
                    <a:pt x="13" y="25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1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4"/>
                  </a:lnTo>
                  <a:lnTo>
                    <a:pt x="56" y="14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6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6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5"/>
                  </a:lnTo>
                  <a:lnTo>
                    <a:pt x="97" y="51"/>
                  </a:lnTo>
                  <a:lnTo>
                    <a:pt x="93" y="40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8" y="17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1189" y="81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8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18" y="0"/>
                </a:cxn>
                <a:cxn ang="0">
                  <a:pos x="27" y="12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2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7" y="6"/>
                </a:cxn>
                <a:cxn ang="0">
                  <a:pos x="57" y="18"/>
                </a:cxn>
                <a:cxn ang="0">
                  <a:pos x="46" y="26"/>
                </a:cxn>
                <a:cxn ang="0">
                  <a:pos x="43" y="18"/>
                </a:cxn>
                <a:cxn ang="0">
                  <a:pos x="37" y="14"/>
                </a:cxn>
                <a:cxn ang="0">
                  <a:pos x="46" y="26"/>
                </a:cxn>
                <a:cxn ang="0">
                  <a:pos x="52" y="26"/>
                </a:cxn>
                <a:cxn ang="0">
                  <a:pos x="58" y="26"/>
                </a:cxn>
                <a:cxn ang="0">
                  <a:pos x="46" y="112"/>
                </a:cxn>
                <a:cxn ang="0">
                  <a:pos x="58" y="26"/>
                </a:cxn>
              </a:cxnLst>
              <a:rect l="0" t="0" r="r" b="b"/>
              <a:pathLst>
                <a:path w="60" h="112">
                  <a:moveTo>
                    <a:pt x="0" y="112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2"/>
                  </a:lnTo>
                  <a:lnTo>
                    <a:pt x="0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7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3" y="12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6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7" y="6"/>
                  </a:lnTo>
                  <a:lnTo>
                    <a:pt x="54" y="11"/>
                  </a:lnTo>
                  <a:lnTo>
                    <a:pt x="57" y="18"/>
                  </a:lnTo>
                  <a:lnTo>
                    <a:pt x="58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3" y="18"/>
                  </a:lnTo>
                  <a:lnTo>
                    <a:pt x="40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2" y="26"/>
                  </a:lnTo>
                  <a:lnTo>
                    <a:pt x="46" y="26"/>
                  </a:lnTo>
                  <a:close/>
                  <a:moveTo>
                    <a:pt x="58" y="26"/>
                  </a:moveTo>
                  <a:lnTo>
                    <a:pt x="60" y="112"/>
                  </a:lnTo>
                  <a:lnTo>
                    <a:pt x="46" y="112"/>
                  </a:lnTo>
                  <a:lnTo>
                    <a:pt x="46" y="26"/>
                  </a:lnTo>
                  <a:lnTo>
                    <a:pt x="58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1162" y="794"/>
              <a:ext cx="111" cy="5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1" y="41"/>
                </a:cxn>
                <a:cxn ang="0">
                  <a:pos x="6" y="32"/>
                </a:cxn>
                <a:cxn ang="0">
                  <a:pos x="13" y="43"/>
                </a:cxn>
                <a:cxn ang="0">
                  <a:pos x="1" y="41"/>
                </a:cxn>
                <a:cxn ang="0">
                  <a:pos x="9" y="28"/>
                </a:cxn>
                <a:cxn ang="0">
                  <a:pos x="21" y="32"/>
                </a:cxn>
                <a:cxn ang="0">
                  <a:pos x="17" y="39"/>
                </a:cxn>
                <a:cxn ang="0">
                  <a:pos x="12" y="24"/>
                </a:cxn>
                <a:cxn ang="0">
                  <a:pos x="30" y="6"/>
                </a:cxn>
                <a:cxn ang="0">
                  <a:pos x="43" y="2"/>
                </a:cxn>
                <a:cxn ang="0">
                  <a:pos x="55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5" y="0"/>
                </a:cxn>
                <a:cxn ang="0">
                  <a:pos x="66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70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5" y="5"/>
                </a:cxn>
                <a:cxn ang="0">
                  <a:pos x="93" y="22"/>
                </a:cxn>
                <a:cxn ang="0">
                  <a:pos x="109" y="44"/>
                </a:cxn>
                <a:cxn ang="0">
                  <a:pos x="92" y="41"/>
                </a:cxn>
                <a:cxn ang="0">
                  <a:pos x="77" y="22"/>
                </a:cxn>
                <a:cxn ang="0">
                  <a:pos x="75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1" y="41"/>
                  </a:lnTo>
                  <a:lnTo>
                    <a:pt x="1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1" y="41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39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" y="41"/>
                  </a:lnTo>
                  <a:close/>
                  <a:moveTo>
                    <a:pt x="6" y="32"/>
                  </a:moveTo>
                  <a:lnTo>
                    <a:pt x="9" y="28"/>
                  </a:lnTo>
                  <a:lnTo>
                    <a:pt x="12" y="24"/>
                  </a:lnTo>
                  <a:lnTo>
                    <a:pt x="21" y="32"/>
                  </a:lnTo>
                  <a:lnTo>
                    <a:pt x="20" y="36"/>
                  </a:lnTo>
                  <a:lnTo>
                    <a:pt x="17" y="39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1" y="14"/>
                  </a:lnTo>
                  <a:lnTo>
                    <a:pt x="30" y="6"/>
                  </a:lnTo>
                  <a:lnTo>
                    <a:pt x="37" y="3"/>
                  </a:lnTo>
                  <a:lnTo>
                    <a:pt x="43" y="2"/>
                  </a:lnTo>
                  <a:lnTo>
                    <a:pt x="47" y="0"/>
                  </a:lnTo>
                  <a:lnTo>
                    <a:pt x="55" y="0"/>
                  </a:lnTo>
                  <a:lnTo>
                    <a:pt x="53" y="13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2"/>
                  </a:lnTo>
                  <a:lnTo>
                    <a:pt x="12" y="24"/>
                  </a:lnTo>
                  <a:close/>
                  <a:moveTo>
                    <a:pt x="55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3" y="13"/>
                  </a:lnTo>
                  <a:lnTo>
                    <a:pt x="55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6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6" y="2"/>
                  </a:moveTo>
                  <a:lnTo>
                    <a:pt x="70" y="3"/>
                  </a:lnTo>
                  <a:lnTo>
                    <a:pt x="75" y="5"/>
                  </a:lnTo>
                  <a:lnTo>
                    <a:pt x="69" y="17"/>
                  </a:lnTo>
                  <a:lnTo>
                    <a:pt x="64" y="16"/>
                  </a:lnTo>
                  <a:lnTo>
                    <a:pt x="61" y="14"/>
                  </a:lnTo>
                  <a:lnTo>
                    <a:pt x="66" y="2"/>
                  </a:lnTo>
                  <a:close/>
                  <a:moveTo>
                    <a:pt x="75" y="5"/>
                  </a:moveTo>
                  <a:lnTo>
                    <a:pt x="84" y="13"/>
                  </a:lnTo>
                  <a:lnTo>
                    <a:pt x="93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41"/>
                  </a:lnTo>
                  <a:lnTo>
                    <a:pt x="84" y="32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5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1186" y="1021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1"/>
                </a:cxn>
                <a:cxn ang="0">
                  <a:pos x="28" y="12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4"/>
                </a:cxn>
                <a:cxn ang="0">
                  <a:pos x="28" y="12"/>
                </a:cxn>
                <a:cxn ang="0">
                  <a:pos x="36" y="1"/>
                </a:cxn>
                <a:cxn ang="0">
                  <a:pos x="42" y="3"/>
                </a:cxn>
                <a:cxn ang="0">
                  <a:pos x="34" y="14"/>
                </a:cxn>
                <a:cxn ang="0">
                  <a:pos x="36" y="1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3" y="26"/>
                </a:cxn>
                <a:cxn ang="0">
                  <a:pos x="59" y="26"/>
                </a:cxn>
                <a:cxn ang="0">
                  <a:pos x="48" y="136"/>
                </a:cxn>
                <a:cxn ang="0">
                  <a:pos x="59" y="26"/>
                </a:cxn>
              </a:cxnLst>
              <a:rect l="0" t="0" r="r" b="b"/>
              <a:pathLst>
                <a:path w="60" h="138">
                  <a:moveTo>
                    <a:pt x="0" y="138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4" y="138"/>
                  </a:lnTo>
                  <a:lnTo>
                    <a:pt x="0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7"/>
                  </a:lnTo>
                  <a:lnTo>
                    <a:pt x="3" y="14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6" y="1"/>
                  </a:moveTo>
                  <a:lnTo>
                    <a:pt x="39" y="1"/>
                  </a:lnTo>
                  <a:lnTo>
                    <a:pt x="42" y="3"/>
                  </a:lnTo>
                  <a:lnTo>
                    <a:pt x="37" y="15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6" y="1"/>
                  </a:lnTo>
                  <a:close/>
                  <a:moveTo>
                    <a:pt x="42" y="3"/>
                  </a:moveTo>
                  <a:lnTo>
                    <a:pt x="48" y="6"/>
                  </a:lnTo>
                  <a:lnTo>
                    <a:pt x="54" y="12"/>
                  </a:lnTo>
                  <a:lnTo>
                    <a:pt x="57" y="19"/>
                  </a:lnTo>
                  <a:lnTo>
                    <a:pt x="59" y="26"/>
                  </a:lnTo>
                  <a:lnTo>
                    <a:pt x="46" y="26"/>
                  </a:lnTo>
                  <a:lnTo>
                    <a:pt x="45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37" y="15"/>
                  </a:lnTo>
                  <a:lnTo>
                    <a:pt x="42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3" y="26"/>
                  </a:lnTo>
                  <a:lnTo>
                    <a:pt x="46" y="26"/>
                  </a:lnTo>
                  <a:close/>
                  <a:moveTo>
                    <a:pt x="59" y="26"/>
                  </a:moveTo>
                  <a:lnTo>
                    <a:pt x="60" y="136"/>
                  </a:lnTo>
                  <a:lnTo>
                    <a:pt x="48" y="136"/>
                  </a:lnTo>
                  <a:lnTo>
                    <a:pt x="46" y="26"/>
                  </a:lnTo>
                  <a:lnTo>
                    <a:pt x="59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1162" y="998"/>
              <a:ext cx="107" cy="54"/>
            </a:xfrm>
            <a:custGeom>
              <a:avLst/>
              <a:gdLst/>
              <a:ahLst/>
              <a:cxnLst>
                <a:cxn ang="0">
                  <a:pos x="2" y="40"/>
                </a:cxn>
                <a:cxn ang="0">
                  <a:pos x="12" y="46"/>
                </a:cxn>
                <a:cxn ang="0">
                  <a:pos x="12" y="47"/>
                </a:cxn>
                <a:cxn ang="0">
                  <a:pos x="12" y="46"/>
                </a:cxn>
                <a:cxn ang="0">
                  <a:pos x="6" y="43"/>
                </a:cxn>
                <a:cxn ang="0">
                  <a:pos x="2" y="40"/>
                </a:cxn>
                <a:cxn ang="0">
                  <a:pos x="6" y="32"/>
                </a:cxn>
                <a:cxn ang="0">
                  <a:pos x="14" y="43"/>
                </a:cxn>
                <a:cxn ang="0">
                  <a:pos x="2" y="40"/>
                </a:cxn>
                <a:cxn ang="0">
                  <a:pos x="9" y="27"/>
                </a:cxn>
                <a:cxn ang="0">
                  <a:pos x="22" y="32"/>
                </a:cxn>
                <a:cxn ang="0">
                  <a:pos x="17" y="40"/>
                </a:cxn>
                <a:cxn ang="0">
                  <a:pos x="12" y="24"/>
                </a:cxn>
                <a:cxn ang="0">
                  <a:pos x="31" y="7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5"/>
                </a:cxn>
                <a:cxn ang="0">
                  <a:pos x="29" y="24"/>
                </a:cxn>
                <a:cxn ang="0">
                  <a:pos x="12" y="24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5" y="0"/>
                </a:cxn>
                <a:cxn ang="0">
                  <a:pos x="71" y="4"/>
                </a:cxn>
                <a:cxn ang="0">
                  <a:pos x="69" y="16"/>
                </a:cxn>
                <a:cxn ang="0">
                  <a:pos x="62" y="15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40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1">
                  <a:moveTo>
                    <a:pt x="0" y="41"/>
                  </a:moveTo>
                  <a:lnTo>
                    <a:pt x="2" y="40"/>
                  </a:lnTo>
                  <a:lnTo>
                    <a:pt x="2" y="40"/>
                  </a:lnTo>
                  <a:lnTo>
                    <a:pt x="12" y="46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6"/>
                  </a:moveTo>
                  <a:lnTo>
                    <a:pt x="12" y="46"/>
                  </a:lnTo>
                  <a:lnTo>
                    <a:pt x="6" y="43"/>
                  </a:lnTo>
                  <a:lnTo>
                    <a:pt x="12" y="46"/>
                  </a:lnTo>
                  <a:close/>
                  <a:moveTo>
                    <a:pt x="2" y="40"/>
                  </a:moveTo>
                  <a:lnTo>
                    <a:pt x="3" y="36"/>
                  </a:lnTo>
                  <a:lnTo>
                    <a:pt x="6" y="32"/>
                  </a:lnTo>
                  <a:lnTo>
                    <a:pt x="17" y="40"/>
                  </a:lnTo>
                  <a:lnTo>
                    <a:pt x="14" y="43"/>
                  </a:lnTo>
                  <a:lnTo>
                    <a:pt x="12" y="46"/>
                  </a:lnTo>
                  <a:lnTo>
                    <a:pt x="2" y="40"/>
                  </a:lnTo>
                  <a:close/>
                  <a:moveTo>
                    <a:pt x="6" y="32"/>
                  </a:moveTo>
                  <a:lnTo>
                    <a:pt x="9" y="27"/>
                  </a:lnTo>
                  <a:lnTo>
                    <a:pt x="12" y="24"/>
                  </a:lnTo>
                  <a:lnTo>
                    <a:pt x="22" y="32"/>
                  </a:lnTo>
                  <a:lnTo>
                    <a:pt x="19" y="35"/>
                  </a:lnTo>
                  <a:lnTo>
                    <a:pt x="17" y="40"/>
                  </a:lnTo>
                  <a:lnTo>
                    <a:pt x="6" y="32"/>
                  </a:lnTo>
                  <a:close/>
                  <a:moveTo>
                    <a:pt x="12" y="24"/>
                  </a:moveTo>
                  <a:lnTo>
                    <a:pt x="22" y="15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5"/>
                  </a:lnTo>
                  <a:lnTo>
                    <a:pt x="37" y="18"/>
                  </a:lnTo>
                  <a:lnTo>
                    <a:pt x="29" y="24"/>
                  </a:lnTo>
                  <a:lnTo>
                    <a:pt x="22" y="32"/>
                  </a:lnTo>
                  <a:lnTo>
                    <a:pt x="12" y="24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5"/>
                  </a:lnTo>
                  <a:lnTo>
                    <a:pt x="59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71" y="4"/>
                  </a:lnTo>
                  <a:lnTo>
                    <a:pt x="74" y="5"/>
                  </a:lnTo>
                  <a:lnTo>
                    <a:pt x="69" y="16"/>
                  </a:lnTo>
                  <a:lnTo>
                    <a:pt x="65" y="15"/>
                  </a:lnTo>
                  <a:lnTo>
                    <a:pt x="62" y="15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9" y="44"/>
                  </a:lnTo>
                  <a:lnTo>
                    <a:pt x="99" y="51"/>
                  </a:lnTo>
                  <a:lnTo>
                    <a:pt x="92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6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5" name="Freeform 105"/>
            <p:cNvSpPr>
              <a:spLocks noEditPoints="1"/>
            </p:cNvSpPr>
            <p:nvPr/>
          </p:nvSpPr>
          <p:spPr bwMode="auto">
            <a:xfrm>
              <a:off x="1323" y="1021"/>
              <a:ext cx="60" cy="14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4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3"/>
                </a:cxn>
                <a:cxn ang="0">
                  <a:pos x="28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4" y="14"/>
                </a:cxn>
                <a:cxn ang="0">
                  <a:pos x="35" y="0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59" y="27"/>
                </a:cxn>
                <a:cxn ang="0">
                  <a:pos x="46" y="140"/>
                </a:cxn>
                <a:cxn ang="0">
                  <a:pos x="59" y="27"/>
                </a:cxn>
              </a:cxnLst>
              <a:rect l="0" t="0" r="r" b="b"/>
              <a:pathLst>
                <a:path w="59" h="140">
                  <a:moveTo>
                    <a:pt x="2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2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6" y="18"/>
                  </a:lnTo>
                  <a:lnTo>
                    <a:pt x="14" y="19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4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8" y="7"/>
                  </a:lnTo>
                  <a:lnTo>
                    <a:pt x="54" y="11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140"/>
                  </a:lnTo>
                  <a:lnTo>
                    <a:pt x="46" y="140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6" name="Freeform 106"/>
            <p:cNvSpPr>
              <a:spLocks noEditPoints="1"/>
            </p:cNvSpPr>
            <p:nvPr/>
          </p:nvSpPr>
          <p:spPr bwMode="auto">
            <a:xfrm>
              <a:off x="1300" y="1001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12" y="47"/>
                </a:cxn>
                <a:cxn ang="0">
                  <a:pos x="6" y="42"/>
                </a:cxn>
                <a:cxn ang="0">
                  <a:pos x="2" y="39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9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9" y="23"/>
                </a:cxn>
                <a:cxn ang="0">
                  <a:pos x="12" y="23"/>
                </a:cxn>
                <a:cxn ang="0">
                  <a:pos x="55" y="0"/>
                </a:cxn>
                <a:cxn ang="0">
                  <a:pos x="55" y="13"/>
                </a:cxn>
                <a:cxn ang="0">
                  <a:pos x="54" y="13"/>
                </a:cxn>
                <a:cxn ang="0">
                  <a:pos x="55" y="0"/>
                </a:cxn>
                <a:cxn ang="0">
                  <a:pos x="65" y="2"/>
                </a:cxn>
                <a:cxn ang="0">
                  <a:pos x="58" y="13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9" y="17"/>
                </a:cxn>
                <a:cxn ang="0">
                  <a:pos x="61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09" y="44"/>
                </a:cxn>
                <a:cxn ang="0">
                  <a:pos x="92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09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0" y="41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2"/>
                  </a:lnTo>
                  <a:lnTo>
                    <a:pt x="12" y="47"/>
                  </a:lnTo>
                  <a:close/>
                  <a:moveTo>
                    <a:pt x="2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2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2" y="23"/>
                  </a:lnTo>
                  <a:lnTo>
                    <a:pt x="22" y="31"/>
                  </a:lnTo>
                  <a:lnTo>
                    <a:pt x="18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1" y="14"/>
                  </a:lnTo>
                  <a:lnTo>
                    <a:pt x="58" y="13"/>
                  </a:lnTo>
                  <a:lnTo>
                    <a:pt x="55" y="13"/>
                  </a:lnTo>
                  <a:lnTo>
                    <a:pt x="55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9" y="17"/>
                  </a:lnTo>
                  <a:lnTo>
                    <a:pt x="65" y="16"/>
                  </a:lnTo>
                  <a:lnTo>
                    <a:pt x="61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4"/>
                  </a:lnTo>
                  <a:lnTo>
                    <a:pt x="98" y="50"/>
                  </a:lnTo>
                  <a:lnTo>
                    <a:pt x="92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9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7" name="Freeform 107"/>
            <p:cNvSpPr>
              <a:spLocks noEditPoints="1"/>
            </p:cNvSpPr>
            <p:nvPr/>
          </p:nvSpPr>
          <p:spPr bwMode="auto">
            <a:xfrm>
              <a:off x="1457" y="1025"/>
              <a:ext cx="33" cy="104"/>
            </a:xfrm>
            <a:custGeom>
              <a:avLst/>
              <a:gdLst/>
              <a:ahLst/>
              <a:cxnLst>
                <a:cxn ang="0">
                  <a:pos x="2" y="103"/>
                </a:cxn>
                <a:cxn ang="0">
                  <a:pos x="0" y="27"/>
                </a:cxn>
                <a:cxn ang="0">
                  <a:pos x="13" y="27"/>
                </a:cxn>
                <a:cxn ang="0">
                  <a:pos x="14" y="103"/>
                </a:cxn>
                <a:cxn ang="0">
                  <a:pos x="2" y="103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2" y="20"/>
                </a:cxn>
                <a:cxn ang="0">
                  <a:pos x="14" y="24"/>
                </a:cxn>
                <a:cxn ang="0">
                  <a:pos x="14" y="25"/>
                </a:cxn>
                <a:cxn ang="0">
                  <a:pos x="13" y="27"/>
                </a:cxn>
                <a:cxn ang="0">
                  <a:pos x="0" y="25"/>
                </a:cxn>
                <a:cxn ang="0">
                  <a:pos x="2" y="20"/>
                </a:cxn>
                <a:cxn ang="0">
                  <a:pos x="5" y="13"/>
                </a:cxn>
                <a:cxn ang="0">
                  <a:pos x="10" y="6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4" y="24"/>
                </a:cxn>
                <a:cxn ang="0">
                  <a:pos x="2" y="20"/>
                </a:cxn>
                <a:cxn ang="0">
                  <a:pos x="19" y="16"/>
                </a:cxn>
                <a:cxn ang="0">
                  <a:pos x="19" y="16"/>
                </a:cxn>
                <a:cxn ang="0">
                  <a:pos x="14" y="11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14" y="3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2" y="14"/>
                </a:cxn>
                <a:cxn ang="0">
                  <a:pos x="19" y="16"/>
                </a:cxn>
                <a:cxn ang="0">
                  <a:pos x="10" y="6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6" y="2"/>
                </a:cxn>
                <a:cxn ang="0">
                  <a:pos x="33" y="14"/>
                </a:cxn>
                <a:cxn ang="0">
                  <a:pos x="31" y="13"/>
                </a:cxn>
                <a:cxn ang="0">
                  <a:pos x="28" y="13"/>
                </a:cxn>
                <a:cxn ang="0">
                  <a:pos x="28" y="0"/>
                </a:cxn>
              </a:cxnLst>
              <a:rect l="0" t="0" r="r" b="b"/>
              <a:pathLst>
                <a:path w="36" h="103">
                  <a:moveTo>
                    <a:pt x="2" y="103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4" y="103"/>
                  </a:lnTo>
                  <a:lnTo>
                    <a:pt x="2" y="103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7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13" y="27"/>
                  </a:lnTo>
                  <a:lnTo>
                    <a:pt x="0" y="25"/>
                  </a:lnTo>
                  <a:close/>
                  <a:moveTo>
                    <a:pt x="2" y="20"/>
                  </a:moveTo>
                  <a:lnTo>
                    <a:pt x="5" y="13"/>
                  </a:lnTo>
                  <a:lnTo>
                    <a:pt x="10" y="6"/>
                  </a:lnTo>
                  <a:lnTo>
                    <a:pt x="19" y="16"/>
                  </a:lnTo>
                  <a:lnTo>
                    <a:pt x="16" y="19"/>
                  </a:lnTo>
                  <a:lnTo>
                    <a:pt x="14" y="24"/>
                  </a:lnTo>
                  <a:lnTo>
                    <a:pt x="2" y="20"/>
                  </a:lnTo>
                  <a:close/>
                  <a:moveTo>
                    <a:pt x="19" y="16"/>
                  </a:moveTo>
                  <a:lnTo>
                    <a:pt x="19" y="16"/>
                  </a:lnTo>
                  <a:lnTo>
                    <a:pt x="14" y="11"/>
                  </a:lnTo>
                  <a:lnTo>
                    <a:pt x="19" y="16"/>
                  </a:lnTo>
                  <a:close/>
                  <a:moveTo>
                    <a:pt x="10" y="6"/>
                  </a:moveTo>
                  <a:lnTo>
                    <a:pt x="14" y="3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0" y="6"/>
                  </a:lnTo>
                  <a:close/>
                  <a:moveTo>
                    <a:pt x="28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3" y="14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8" name="Freeform 108"/>
            <p:cNvSpPr>
              <a:spLocks noEditPoints="1"/>
            </p:cNvSpPr>
            <p:nvPr/>
          </p:nvSpPr>
          <p:spPr bwMode="auto">
            <a:xfrm>
              <a:off x="1433" y="1005"/>
              <a:ext cx="64" cy="50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4" y="34"/>
                </a:cxn>
                <a:cxn ang="0">
                  <a:pos x="9" y="25"/>
                </a:cxn>
                <a:cxn ang="0">
                  <a:pos x="15" y="17"/>
                </a:cxn>
                <a:cxn ang="0">
                  <a:pos x="23" y="11"/>
                </a:cxn>
                <a:cxn ang="0">
                  <a:pos x="31" y="20"/>
                </a:cxn>
                <a:cxn ang="0">
                  <a:pos x="24" y="26"/>
                </a:cxn>
                <a:cxn ang="0">
                  <a:pos x="20" y="34"/>
                </a:cxn>
                <a:cxn ang="0">
                  <a:pos x="15" y="40"/>
                </a:cxn>
                <a:cxn ang="0">
                  <a:pos x="11" y="48"/>
                </a:cxn>
                <a:cxn ang="0">
                  <a:pos x="0" y="42"/>
                </a:cxn>
                <a:cxn ang="0">
                  <a:pos x="23" y="11"/>
                </a:cxn>
                <a:cxn ang="0">
                  <a:pos x="32" y="4"/>
                </a:cxn>
                <a:cxn ang="0">
                  <a:pos x="43" y="0"/>
                </a:cxn>
                <a:cxn ang="0">
                  <a:pos x="47" y="0"/>
                </a:cxn>
                <a:cxn ang="0">
                  <a:pos x="54" y="0"/>
                </a:cxn>
                <a:cxn ang="0">
                  <a:pos x="60" y="0"/>
                </a:cxn>
                <a:cxn ang="0">
                  <a:pos x="66" y="1"/>
                </a:cxn>
                <a:cxn ang="0">
                  <a:pos x="61" y="14"/>
                </a:cxn>
                <a:cxn ang="0">
                  <a:pos x="54" y="12"/>
                </a:cxn>
                <a:cxn ang="0">
                  <a:pos x="44" y="14"/>
                </a:cxn>
                <a:cxn ang="0">
                  <a:pos x="38" y="15"/>
                </a:cxn>
                <a:cxn ang="0">
                  <a:pos x="31" y="20"/>
                </a:cxn>
                <a:cxn ang="0">
                  <a:pos x="23" y="11"/>
                </a:cxn>
              </a:cxnLst>
              <a:rect l="0" t="0" r="r" b="b"/>
              <a:pathLst>
                <a:path w="66" h="48">
                  <a:moveTo>
                    <a:pt x="0" y="42"/>
                  </a:moveTo>
                  <a:lnTo>
                    <a:pt x="4" y="34"/>
                  </a:lnTo>
                  <a:lnTo>
                    <a:pt x="9" y="25"/>
                  </a:lnTo>
                  <a:lnTo>
                    <a:pt x="15" y="17"/>
                  </a:lnTo>
                  <a:lnTo>
                    <a:pt x="23" y="11"/>
                  </a:lnTo>
                  <a:lnTo>
                    <a:pt x="31" y="20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5" y="40"/>
                  </a:lnTo>
                  <a:lnTo>
                    <a:pt x="11" y="48"/>
                  </a:lnTo>
                  <a:lnTo>
                    <a:pt x="0" y="42"/>
                  </a:lnTo>
                  <a:close/>
                  <a:moveTo>
                    <a:pt x="23" y="11"/>
                  </a:moveTo>
                  <a:lnTo>
                    <a:pt x="32" y="4"/>
                  </a:lnTo>
                  <a:lnTo>
                    <a:pt x="43" y="0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1"/>
                  </a:lnTo>
                  <a:lnTo>
                    <a:pt x="61" y="14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3" y="1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09" name="Freeform 109"/>
            <p:cNvSpPr>
              <a:spLocks noEditPoints="1"/>
            </p:cNvSpPr>
            <p:nvPr/>
          </p:nvSpPr>
          <p:spPr bwMode="auto">
            <a:xfrm>
              <a:off x="1457" y="817"/>
              <a:ext cx="54" cy="11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3" y="114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0" y="25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26"/>
                </a:cxn>
                <a:cxn ang="0">
                  <a:pos x="0" y="20"/>
                </a:cxn>
                <a:cxn ang="0">
                  <a:pos x="7" y="22"/>
                </a:cxn>
                <a:cxn ang="0">
                  <a:pos x="0" y="20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0"/>
                </a:cxn>
                <a:cxn ang="0">
                  <a:pos x="7" y="9"/>
                </a:cxn>
                <a:cxn ang="0">
                  <a:pos x="19" y="1"/>
                </a:cxn>
                <a:cxn ang="0">
                  <a:pos x="28" y="14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39" y="3"/>
                </a:cxn>
                <a:cxn ang="0">
                  <a:pos x="47" y="6"/>
                </a:cxn>
                <a:cxn ang="0">
                  <a:pos x="34" y="14"/>
                </a:cxn>
                <a:cxn ang="0">
                  <a:pos x="28" y="0"/>
                </a:cxn>
                <a:cxn ang="0">
                  <a:pos x="51" y="12"/>
                </a:cxn>
                <a:cxn ang="0">
                  <a:pos x="45" y="26"/>
                </a:cxn>
                <a:cxn ang="0">
                  <a:pos x="37" y="17"/>
                </a:cxn>
              </a:cxnLst>
              <a:rect l="0" t="0" r="r" b="b"/>
              <a:pathLst>
                <a:path w="56" h="114">
                  <a:moveTo>
                    <a:pt x="0" y="114"/>
                  </a:moveTo>
                  <a:lnTo>
                    <a:pt x="0" y="26"/>
                  </a:lnTo>
                  <a:lnTo>
                    <a:pt x="13" y="26"/>
                  </a:lnTo>
                  <a:lnTo>
                    <a:pt x="13" y="114"/>
                  </a:lnTo>
                  <a:lnTo>
                    <a:pt x="0" y="114"/>
                  </a:lnTo>
                  <a:close/>
                  <a:moveTo>
                    <a:pt x="0" y="26"/>
                  </a:moveTo>
                  <a:lnTo>
                    <a:pt x="0" y="25"/>
                  </a:lnTo>
                  <a:lnTo>
                    <a:pt x="7" y="26"/>
                  </a:lnTo>
                  <a:lnTo>
                    <a:pt x="0" y="2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13" y="26"/>
                  </a:moveTo>
                  <a:lnTo>
                    <a:pt x="13" y="26"/>
                  </a:lnTo>
                  <a:lnTo>
                    <a:pt x="7" y="25"/>
                  </a:lnTo>
                  <a:lnTo>
                    <a:pt x="13" y="26"/>
                  </a:lnTo>
                  <a:close/>
                  <a:moveTo>
                    <a:pt x="0" y="25"/>
                  </a:moveTo>
                  <a:lnTo>
                    <a:pt x="0" y="23"/>
                  </a:lnTo>
                  <a:lnTo>
                    <a:pt x="0" y="20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3" y="26"/>
                  </a:lnTo>
                  <a:lnTo>
                    <a:pt x="0" y="25"/>
                  </a:lnTo>
                  <a:close/>
                  <a:moveTo>
                    <a:pt x="0" y="20"/>
                  </a:moveTo>
                  <a:lnTo>
                    <a:pt x="0" y="20"/>
                  </a:lnTo>
                  <a:lnTo>
                    <a:pt x="7" y="22"/>
                  </a:lnTo>
                  <a:lnTo>
                    <a:pt x="0" y="20"/>
                  </a:lnTo>
                  <a:close/>
                  <a:moveTo>
                    <a:pt x="0" y="20"/>
                  </a:moveTo>
                  <a:lnTo>
                    <a:pt x="2" y="17"/>
                  </a:lnTo>
                  <a:lnTo>
                    <a:pt x="2" y="15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3" y="23"/>
                  </a:lnTo>
                  <a:lnTo>
                    <a:pt x="0" y="20"/>
                  </a:lnTo>
                  <a:close/>
                  <a:moveTo>
                    <a:pt x="2" y="15"/>
                  </a:moveTo>
                  <a:lnTo>
                    <a:pt x="7" y="9"/>
                  </a:lnTo>
                  <a:lnTo>
                    <a:pt x="11" y="4"/>
                  </a:lnTo>
                  <a:lnTo>
                    <a:pt x="19" y="1"/>
                  </a:lnTo>
                  <a:lnTo>
                    <a:pt x="28" y="0"/>
                  </a:lnTo>
                  <a:lnTo>
                    <a:pt x="28" y="14"/>
                  </a:lnTo>
                  <a:lnTo>
                    <a:pt x="22" y="14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4" y="20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34" y="1"/>
                  </a:lnTo>
                  <a:lnTo>
                    <a:pt x="39" y="3"/>
                  </a:lnTo>
                  <a:lnTo>
                    <a:pt x="42" y="4"/>
                  </a:lnTo>
                  <a:lnTo>
                    <a:pt x="47" y="6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28" y="14"/>
                  </a:lnTo>
                  <a:lnTo>
                    <a:pt x="28" y="0"/>
                  </a:lnTo>
                  <a:close/>
                  <a:moveTo>
                    <a:pt x="47" y="6"/>
                  </a:moveTo>
                  <a:lnTo>
                    <a:pt x="51" y="12"/>
                  </a:lnTo>
                  <a:lnTo>
                    <a:pt x="56" y="20"/>
                  </a:lnTo>
                  <a:lnTo>
                    <a:pt x="45" y="26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47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0" name="Freeform 110"/>
            <p:cNvSpPr>
              <a:spLocks noEditPoints="1"/>
            </p:cNvSpPr>
            <p:nvPr/>
          </p:nvSpPr>
          <p:spPr bwMode="auto">
            <a:xfrm>
              <a:off x="1430" y="800"/>
              <a:ext cx="77" cy="4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3" y="45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0" y="41"/>
                </a:cxn>
                <a:cxn ang="0">
                  <a:pos x="13" y="45"/>
                </a:cxn>
                <a:cxn ang="0">
                  <a:pos x="13" y="45"/>
                </a:cxn>
                <a:cxn ang="0">
                  <a:pos x="6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3" y="36"/>
                </a:cxn>
                <a:cxn ang="0">
                  <a:pos x="6" y="31"/>
                </a:cxn>
                <a:cxn ang="0">
                  <a:pos x="17" y="39"/>
                </a:cxn>
                <a:cxn ang="0">
                  <a:pos x="14" y="42"/>
                </a:cxn>
                <a:cxn ang="0">
                  <a:pos x="13" y="45"/>
                </a:cxn>
                <a:cxn ang="0">
                  <a:pos x="0" y="39"/>
                </a:cxn>
                <a:cxn ang="0">
                  <a:pos x="6" y="31"/>
                </a:cxn>
                <a:cxn ang="0">
                  <a:pos x="9" y="27"/>
                </a:cxn>
                <a:cxn ang="0">
                  <a:pos x="13" y="23"/>
                </a:cxn>
                <a:cxn ang="0">
                  <a:pos x="22" y="31"/>
                </a:cxn>
                <a:cxn ang="0">
                  <a:pos x="19" y="34"/>
                </a:cxn>
                <a:cxn ang="0">
                  <a:pos x="17" y="39"/>
                </a:cxn>
                <a:cxn ang="0">
                  <a:pos x="6" y="31"/>
                </a:cxn>
                <a:cxn ang="0">
                  <a:pos x="13" y="23"/>
                </a:cxn>
                <a:cxn ang="0">
                  <a:pos x="20" y="14"/>
                </a:cxn>
                <a:cxn ang="0">
                  <a:pos x="31" y="6"/>
                </a:cxn>
                <a:cxn ang="0">
                  <a:pos x="36" y="3"/>
                </a:cxn>
                <a:cxn ang="0">
                  <a:pos x="42" y="1"/>
                </a:cxn>
                <a:cxn ang="0">
                  <a:pos x="48" y="0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45" y="14"/>
                </a:cxn>
                <a:cxn ang="0">
                  <a:pos x="37" y="17"/>
                </a:cxn>
                <a:cxn ang="0">
                  <a:pos x="29" y="23"/>
                </a:cxn>
                <a:cxn ang="0">
                  <a:pos x="22" y="31"/>
                </a:cxn>
                <a:cxn ang="0">
                  <a:pos x="13" y="23"/>
                </a:cxn>
                <a:cxn ang="0">
                  <a:pos x="54" y="0"/>
                </a:cxn>
                <a:cxn ang="0">
                  <a:pos x="66" y="0"/>
                </a:cxn>
                <a:cxn ang="0">
                  <a:pos x="73" y="3"/>
                </a:cxn>
                <a:cxn ang="0">
                  <a:pos x="76" y="5"/>
                </a:cxn>
                <a:cxn ang="0">
                  <a:pos x="77" y="9"/>
                </a:cxn>
                <a:cxn ang="0">
                  <a:pos x="65" y="12"/>
                </a:cxn>
                <a:cxn ang="0">
                  <a:pos x="63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2"/>
                </a:cxn>
                <a:cxn ang="0">
                  <a:pos x="65" y="12"/>
                </a:cxn>
                <a:cxn ang="0">
                  <a:pos x="71" y="11"/>
                </a:cxn>
                <a:cxn ang="0">
                  <a:pos x="65" y="12"/>
                </a:cxn>
                <a:cxn ang="0">
                  <a:pos x="77" y="9"/>
                </a:cxn>
                <a:cxn ang="0">
                  <a:pos x="76" y="8"/>
                </a:cxn>
                <a:cxn ang="0">
                  <a:pos x="76" y="8"/>
                </a:cxn>
                <a:cxn ang="0">
                  <a:pos x="68" y="19"/>
                </a:cxn>
                <a:cxn ang="0">
                  <a:pos x="66" y="16"/>
                </a:cxn>
                <a:cxn ang="0">
                  <a:pos x="65" y="12"/>
                </a:cxn>
                <a:cxn ang="0">
                  <a:pos x="77" y="9"/>
                </a:cxn>
              </a:cxnLst>
              <a:rect l="0" t="0" r="r" b="b"/>
              <a:pathLst>
                <a:path w="77" h="47">
                  <a:moveTo>
                    <a:pt x="0" y="41"/>
                  </a:moveTo>
                  <a:lnTo>
                    <a:pt x="0" y="39"/>
                  </a:lnTo>
                  <a:lnTo>
                    <a:pt x="0" y="39"/>
                  </a:lnTo>
                  <a:lnTo>
                    <a:pt x="13" y="45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3" y="45"/>
                  </a:moveTo>
                  <a:lnTo>
                    <a:pt x="13" y="45"/>
                  </a:lnTo>
                  <a:lnTo>
                    <a:pt x="6" y="42"/>
                  </a:lnTo>
                  <a:lnTo>
                    <a:pt x="13" y="45"/>
                  </a:lnTo>
                  <a:close/>
                  <a:moveTo>
                    <a:pt x="0" y="39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5"/>
                  </a:lnTo>
                  <a:lnTo>
                    <a:pt x="0" y="39"/>
                  </a:lnTo>
                  <a:close/>
                  <a:moveTo>
                    <a:pt x="6" y="31"/>
                  </a:moveTo>
                  <a:lnTo>
                    <a:pt x="9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3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29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66" y="0"/>
                  </a:lnTo>
                  <a:lnTo>
                    <a:pt x="73" y="3"/>
                  </a:lnTo>
                  <a:lnTo>
                    <a:pt x="76" y="5"/>
                  </a:lnTo>
                  <a:lnTo>
                    <a:pt x="77" y="9"/>
                  </a:lnTo>
                  <a:lnTo>
                    <a:pt x="65" y="12"/>
                  </a:lnTo>
                  <a:lnTo>
                    <a:pt x="63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2"/>
                  </a:moveTo>
                  <a:lnTo>
                    <a:pt x="65" y="12"/>
                  </a:lnTo>
                  <a:lnTo>
                    <a:pt x="71" y="11"/>
                  </a:lnTo>
                  <a:lnTo>
                    <a:pt x="65" y="12"/>
                  </a:lnTo>
                  <a:close/>
                  <a:moveTo>
                    <a:pt x="77" y="9"/>
                  </a:moveTo>
                  <a:lnTo>
                    <a:pt x="76" y="8"/>
                  </a:lnTo>
                  <a:lnTo>
                    <a:pt x="76" y="8"/>
                  </a:lnTo>
                  <a:lnTo>
                    <a:pt x="68" y="19"/>
                  </a:lnTo>
                  <a:lnTo>
                    <a:pt x="66" y="16"/>
                  </a:lnTo>
                  <a:lnTo>
                    <a:pt x="65" y="12"/>
                  </a:lnTo>
                  <a:lnTo>
                    <a:pt x="77" y="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1" name="Freeform 111"/>
            <p:cNvSpPr>
              <a:spLocks noEditPoints="1"/>
            </p:cNvSpPr>
            <p:nvPr/>
          </p:nvSpPr>
          <p:spPr bwMode="auto">
            <a:xfrm>
              <a:off x="522" y="810"/>
              <a:ext cx="57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6" y="20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3" y="0"/>
                </a:cxn>
                <a:cxn ang="0">
                  <a:pos x="33" y="12"/>
                </a:cxn>
                <a:cxn ang="0">
                  <a:pos x="28" y="12"/>
                </a:cxn>
                <a:cxn ang="0">
                  <a:pos x="36" y="0"/>
                </a:cxn>
                <a:cxn ang="0">
                  <a:pos x="42" y="1"/>
                </a:cxn>
                <a:cxn ang="0">
                  <a:pos x="36" y="14"/>
                </a:cxn>
                <a:cxn ang="0">
                  <a:pos x="36" y="0"/>
                </a:cxn>
                <a:cxn ang="0">
                  <a:pos x="50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3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3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30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1"/>
                  </a:lnTo>
                  <a:lnTo>
                    <a:pt x="42" y="1"/>
                  </a:lnTo>
                  <a:lnTo>
                    <a:pt x="37" y="14"/>
                  </a:lnTo>
                  <a:lnTo>
                    <a:pt x="36" y="14"/>
                  </a:lnTo>
                  <a:lnTo>
                    <a:pt x="33" y="12"/>
                  </a:lnTo>
                  <a:lnTo>
                    <a:pt x="36" y="0"/>
                  </a:lnTo>
                  <a:close/>
                  <a:moveTo>
                    <a:pt x="42" y="1"/>
                  </a:moveTo>
                  <a:lnTo>
                    <a:pt x="50" y="6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7"/>
                  </a:lnTo>
                  <a:lnTo>
                    <a:pt x="37" y="14"/>
                  </a:lnTo>
                  <a:lnTo>
                    <a:pt x="42" y="1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3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2" name="Freeform 112"/>
            <p:cNvSpPr>
              <a:spLocks noEditPoints="1"/>
            </p:cNvSpPr>
            <p:nvPr/>
          </p:nvSpPr>
          <p:spPr bwMode="auto">
            <a:xfrm>
              <a:off x="496" y="790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3"/>
                </a:cxn>
                <a:cxn ang="0">
                  <a:pos x="0" y="40"/>
                </a:cxn>
                <a:cxn ang="0">
                  <a:pos x="4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7" y="28"/>
                </a:cxn>
                <a:cxn ang="0">
                  <a:pos x="21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30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7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4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2" y="21"/>
                </a:cxn>
                <a:cxn ang="0">
                  <a:pos x="107" y="43"/>
                </a:cxn>
                <a:cxn ang="0">
                  <a:pos x="90" y="40"/>
                </a:cxn>
                <a:cxn ang="0">
                  <a:pos x="75" y="21"/>
                </a:cxn>
                <a:cxn ang="0">
                  <a:pos x="74" y="4"/>
                </a:cxn>
              </a:cxnLst>
              <a:rect l="0" t="0" r="r" b="b"/>
              <a:pathLst>
                <a:path w="107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3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4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4" y="31"/>
                  </a:moveTo>
                  <a:lnTo>
                    <a:pt x="7" y="28"/>
                  </a:lnTo>
                  <a:lnTo>
                    <a:pt x="11" y="23"/>
                  </a:lnTo>
                  <a:lnTo>
                    <a:pt x="21" y="31"/>
                  </a:lnTo>
                  <a:lnTo>
                    <a:pt x="18" y="36"/>
                  </a:lnTo>
                  <a:lnTo>
                    <a:pt x="15" y="39"/>
                  </a:lnTo>
                  <a:lnTo>
                    <a:pt x="4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5" y="18"/>
                  </a:lnTo>
                  <a:lnTo>
                    <a:pt x="27" y="25"/>
                  </a:lnTo>
                  <a:lnTo>
                    <a:pt x="21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3" y="12"/>
                  </a:lnTo>
                  <a:lnTo>
                    <a:pt x="92" y="21"/>
                  </a:lnTo>
                  <a:lnTo>
                    <a:pt x="101" y="32"/>
                  </a:lnTo>
                  <a:lnTo>
                    <a:pt x="107" y="43"/>
                  </a:lnTo>
                  <a:lnTo>
                    <a:pt x="97" y="50"/>
                  </a:lnTo>
                  <a:lnTo>
                    <a:pt x="90" y="40"/>
                  </a:lnTo>
                  <a:lnTo>
                    <a:pt x="83" y="31"/>
                  </a:lnTo>
                  <a:lnTo>
                    <a:pt x="75" y="21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3" name="Freeform 113"/>
            <p:cNvSpPr>
              <a:spLocks noEditPoints="1"/>
            </p:cNvSpPr>
            <p:nvPr/>
          </p:nvSpPr>
          <p:spPr bwMode="auto">
            <a:xfrm>
              <a:off x="51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7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9"/>
                </a:cxn>
                <a:cxn ang="0">
                  <a:pos x="7" y="20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9"/>
                </a:cxn>
                <a:cxn ang="0">
                  <a:pos x="7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7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7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1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0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7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4" name="Freeform 114"/>
            <p:cNvSpPr>
              <a:spLocks noEditPoints="1"/>
            </p:cNvSpPr>
            <p:nvPr/>
          </p:nvSpPr>
          <p:spPr bwMode="auto">
            <a:xfrm>
              <a:off x="496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1"/>
                </a:cxn>
                <a:cxn ang="0">
                  <a:pos x="57" y="12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6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389" y="603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8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2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2" y="19"/>
                </a:cxn>
                <a:cxn ang="0">
                  <a:pos x="8" y="20"/>
                </a:cxn>
                <a:cxn ang="0">
                  <a:pos x="2" y="19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2" y="19"/>
                </a:cxn>
                <a:cxn ang="0">
                  <a:pos x="8" y="8"/>
                </a:cxn>
                <a:cxn ang="0">
                  <a:pos x="20" y="0"/>
                </a:cxn>
                <a:cxn ang="0">
                  <a:pos x="28" y="13"/>
                </a:cxn>
                <a:cxn ang="0">
                  <a:pos x="20" y="14"/>
                </a:cxn>
                <a:cxn ang="0">
                  <a:pos x="15" y="19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8" y="13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3"/>
                </a:cxn>
                <a:cxn ang="0">
                  <a:pos x="29" y="13"/>
                </a:cxn>
                <a:cxn ang="0">
                  <a:pos x="35" y="0"/>
                </a:cxn>
                <a:cxn ang="0">
                  <a:pos x="42" y="2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5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4" y="27"/>
                </a:cxn>
                <a:cxn ang="0">
                  <a:pos x="60" y="27"/>
                </a:cxn>
                <a:cxn ang="0">
                  <a:pos x="48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2" y="113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3"/>
                  </a:lnTo>
                  <a:lnTo>
                    <a:pt x="2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8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4"/>
                  </a:moveTo>
                  <a:lnTo>
                    <a:pt x="2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25"/>
                  </a:lnTo>
                  <a:lnTo>
                    <a:pt x="0" y="24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0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4"/>
                  </a:lnTo>
                  <a:lnTo>
                    <a:pt x="15" y="19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4"/>
                  </a:moveTo>
                  <a:lnTo>
                    <a:pt x="8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9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5" y="19"/>
                  </a:lnTo>
                  <a:lnTo>
                    <a:pt x="3" y="14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4" y="13"/>
                  </a:lnTo>
                  <a:lnTo>
                    <a:pt x="31" y="13"/>
                  </a:lnTo>
                  <a:lnTo>
                    <a:pt x="29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4" y="13"/>
                  </a:lnTo>
                  <a:lnTo>
                    <a:pt x="35" y="0"/>
                  </a:lnTo>
                  <a:close/>
                  <a:moveTo>
                    <a:pt x="42" y="2"/>
                  </a:moveTo>
                  <a:lnTo>
                    <a:pt x="49" y="6"/>
                  </a:lnTo>
                  <a:lnTo>
                    <a:pt x="55" y="11"/>
                  </a:lnTo>
                  <a:lnTo>
                    <a:pt x="59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5" y="19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42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4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8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6" name="Freeform 116"/>
            <p:cNvSpPr>
              <a:spLocks noEditPoints="1"/>
            </p:cNvSpPr>
            <p:nvPr/>
          </p:nvSpPr>
          <p:spPr bwMode="auto">
            <a:xfrm>
              <a:off x="365" y="583"/>
              <a:ext cx="107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7" y="44"/>
                </a:cxn>
                <a:cxn ang="0">
                  <a:pos x="0" y="40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8" y="26"/>
                </a:cxn>
                <a:cxn ang="0">
                  <a:pos x="22" y="31"/>
                </a:cxn>
                <a:cxn ang="0">
                  <a:pos x="16" y="39"/>
                </a:cxn>
                <a:cxn ang="0">
                  <a:pos x="11" y="23"/>
                </a:cxn>
                <a:cxn ang="0">
                  <a:pos x="31" y="6"/>
                </a:cxn>
                <a:cxn ang="0">
                  <a:pos x="42" y="1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3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6" y="0"/>
                </a:cxn>
                <a:cxn ang="0">
                  <a:pos x="65" y="1"/>
                </a:cxn>
                <a:cxn ang="0">
                  <a:pos x="59" y="12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68" y="17"/>
                </a:cxn>
                <a:cxn ang="0">
                  <a:pos x="62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8" y="44"/>
                </a:cxn>
                <a:cxn ang="0">
                  <a:pos x="91" y="40"/>
                </a:cxn>
                <a:cxn ang="0">
                  <a:pos x="77" y="22"/>
                </a:cxn>
                <a:cxn ang="0">
                  <a:pos x="74" y="4"/>
                </a:cxn>
              </a:cxnLst>
              <a:rect l="0" t="0" r="r" b="b"/>
              <a:pathLst>
                <a:path w="108" h="50">
                  <a:moveTo>
                    <a:pt x="0" y="40"/>
                  </a:moveTo>
                  <a:lnTo>
                    <a:pt x="0" y="40"/>
                  </a:lnTo>
                  <a:lnTo>
                    <a:pt x="0" y="39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7" y="44"/>
                  </a:lnTo>
                  <a:lnTo>
                    <a:pt x="11" y="47"/>
                  </a:lnTo>
                  <a:close/>
                  <a:moveTo>
                    <a:pt x="0" y="40"/>
                  </a:moveTo>
                  <a:lnTo>
                    <a:pt x="4" y="36"/>
                  </a:lnTo>
                  <a:lnTo>
                    <a:pt x="5" y="31"/>
                  </a:lnTo>
                  <a:lnTo>
                    <a:pt x="16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5" y="31"/>
                  </a:moveTo>
                  <a:lnTo>
                    <a:pt x="8" y="26"/>
                  </a:lnTo>
                  <a:lnTo>
                    <a:pt x="11" y="23"/>
                  </a:lnTo>
                  <a:lnTo>
                    <a:pt x="22" y="31"/>
                  </a:lnTo>
                  <a:lnTo>
                    <a:pt x="19" y="36"/>
                  </a:lnTo>
                  <a:lnTo>
                    <a:pt x="16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6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6" y="19"/>
                  </a:lnTo>
                  <a:lnTo>
                    <a:pt x="28" y="23"/>
                  </a:lnTo>
                  <a:lnTo>
                    <a:pt x="22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1"/>
                  </a:lnTo>
                  <a:lnTo>
                    <a:pt x="62" y="14"/>
                  </a:lnTo>
                  <a:lnTo>
                    <a:pt x="59" y="12"/>
                  </a:lnTo>
                  <a:lnTo>
                    <a:pt x="54" y="12"/>
                  </a:lnTo>
                  <a:lnTo>
                    <a:pt x="56" y="0"/>
                  </a:lnTo>
                  <a:close/>
                  <a:moveTo>
                    <a:pt x="65" y="1"/>
                  </a:moveTo>
                  <a:lnTo>
                    <a:pt x="70" y="3"/>
                  </a:lnTo>
                  <a:lnTo>
                    <a:pt x="74" y="4"/>
                  </a:lnTo>
                  <a:lnTo>
                    <a:pt x="68" y="17"/>
                  </a:lnTo>
                  <a:lnTo>
                    <a:pt x="65" y="15"/>
                  </a:lnTo>
                  <a:lnTo>
                    <a:pt x="62" y="14"/>
                  </a:lnTo>
                  <a:lnTo>
                    <a:pt x="65" y="1"/>
                  </a:lnTo>
                  <a:close/>
                  <a:moveTo>
                    <a:pt x="74" y="4"/>
                  </a:moveTo>
                  <a:lnTo>
                    <a:pt x="85" y="12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08" y="44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68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7" name="Freeform 117"/>
            <p:cNvSpPr>
              <a:spLocks noEditPoints="1"/>
            </p:cNvSpPr>
            <p:nvPr/>
          </p:nvSpPr>
          <p:spPr bwMode="auto">
            <a:xfrm>
              <a:off x="395" y="807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3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2" y="25"/>
                </a:cxn>
                <a:cxn ang="0">
                  <a:pos x="1" y="19"/>
                </a:cxn>
                <a:cxn ang="0">
                  <a:pos x="7" y="21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14" y="21"/>
                </a:cxn>
                <a:cxn ang="0">
                  <a:pos x="1" y="19"/>
                </a:cxn>
                <a:cxn ang="0">
                  <a:pos x="6" y="8"/>
                </a:cxn>
                <a:cxn ang="0">
                  <a:pos x="20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4" y="21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4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7"/>
                </a:cxn>
                <a:cxn ang="0">
                  <a:pos x="58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60" y="27"/>
                </a:cxn>
                <a:cxn ang="0">
                  <a:pos x="47" y="113"/>
                </a:cxn>
                <a:cxn ang="0">
                  <a:pos x="60" y="27"/>
                </a:cxn>
              </a:cxnLst>
              <a:rect l="0" t="0" r="r" b="b"/>
              <a:pathLst>
                <a:path w="60" h="113">
                  <a:moveTo>
                    <a:pt x="1" y="113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13"/>
                  </a:lnTo>
                  <a:lnTo>
                    <a:pt x="1" y="113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9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7" y="21"/>
                  </a:lnTo>
                  <a:lnTo>
                    <a:pt x="1" y="19"/>
                  </a:lnTo>
                  <a:close/>
                  <a:moveTo>
                    <a:pt x="1" y="19"/>
                  </a:moveTo>
                  <a:lnTo>
                    <a:pt x="1" y="18"/>
                  </a:lnTo>
                  <a:lnTo>
                    <a:pt x="3" y="14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8"/>
                  </a:lnTo>
                  <a:lnTo>
                    <a:pt x="14" y="21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7" y="7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4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3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5" y="0"/>
                  </a:lnTo>
                  <a:close/>
                  <a:moveTo>
                    <a:pt x="41" y="3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58" y="19"/>
                  </a:lnTo>
                  <a:lnTo>
                    <a:pt x="60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1" y="18"/>
                  </a:lnTo>
                  <a:lnTo>
                    <a:pt x="37" y="14"/>
                  </a:lnTo>
                  <a:lnTo>
                    <a:pt x="41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60" y="27"/>
                  </a:moveTo>
                  <a:lnTo>
                    <a:pt x="60" y="113"/>
                  </a:lnTo>
                  <a:lnTo>
                    <a:pt x="47" y="113"/>
                  </a:lnTo>
                  <a:lnTo>
                    <a:pt x="46" y="27"/>
                  </a:lnTo>
                  <a:lnTo>
                    <a:pt x="60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8" name="Freeform 118"/>
            <p:cNvSpPr>
              <a:spLocks noEditPoints="1"/>
            </p:cNvSpPr>
            <p:nvPr/>
          </p:nvSpPr>
          <p:spPr bwMode="auto">
            <a:xfrm>
              <a:off x="368" y="787"/>
              <a:ext cx="107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11" y="47"/>
                </a:cxn>
                <a:cxn ang="0">
                  <a:pos x="5" y="44"/>
                </a:cxn>
                <a:cxn ang="0">
                  <a:pos x="0" y="41"/>
                </a:cxn>
                <a:cxn ang="0">
                  <a:pos x="5" y="31"/>
                </a:cxn>
                <a:cxn ang="0">
                  <a:pos x="14" y="42"/>
                </a:cxn>
                <a:cxn ang="0">
                  <a:pos x="0" y="41"/>
                </a:cxn>
                <a:cxn ang="0">
                  <a:pos x="8" y="28"/>
                </a:cxn>
                <a:cxn ang="0">
                  <a:pos x="20" y="31"/>
                </a:cxn>
                <a:cxn ang="0">
                  <a:pos x="15" y="39"/>
                </a:cxn>
                <a:cxn ang="0">
                  <a:pos x="11" y="23"/>
                </a:cxn>
                <a:cxn ang="0">
                  <a:pos x="29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28" y="25"/>
                </a:cxn>
                <a:cxn ang="0">
                  <a:pos x="11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4" y="0"/>
                </a:cxn>
                <a:cxn ang="0">
                  <a:pos x="65" y="2"/>
                </a:cxn>
                <a:cxn ang="0">
                  <a:pos x="57" y="14"/>
                </a:cxn>
                <a:cxn ang="0">
                  <a:pos x="54" y="0"/>
                </a:cxn>
                <a:cxn ang="0">
                  <a:pos x="69" y="3"/>
                </a:cxn>
                <a:cxn ang="0">
                  <a:pos x="68" y="17"/>
                </a:cxn>
                <a:cxn ang="0">
                  <a:pos x="60" y="14"/>
                </a:cxn>
                <a:cxn ang="0">
                  <a:pos x="74" y="5"/>
                </a:cxn>
                <a:cxn ang="0">
                  <a:pos x="92" y="22"/>
                </a:cxn>
                <a:cxn ang="0">
                  <a:pos x="108" y="45"/>
                </a:cxn>
                <a:cxn ang="0">
                  <a:pos x="91" y="41"/>
                </a:cxn>
                <a:cxn ang="0">
                  <a:pos x="75" y="23"/>
                </a:cxn>
                <a:cxn ang="0">
                  <a:pos x="74" y="5"/>
                </a:cxn>
              </a:cxnLst>
              <a:rect l="0" t="0" r="r" b="b"/>
              <a:pathLst>
                <a:path w="108" h="50">
                  <a:moveTo>
                    <a:pt x="0" y="41"/>
                  </a:moveTo>
                  <a:lnTo>
                    <a:pt x="0" y="41"/>
                  </a:lnTo>
                  <a:lnTo>
                    <a:pt x="0" y="41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11" y="47"/>
                  </a:moveTo>
                  <a:lnTo>
                    <a:pt x="11" y="47"/>
                  </a:lnTo>
                  <a:lnTo>
                    <a:pt x="5" y="44"/>
                  </a:lnTo>
                  <a:lnTo>
                    <a:pt x="11" y="47"/>
                  </a:lnTo>
                  <a:close/>
                  <a:moveTo>
                    <a:pt x="0" y="41"/>
                  </a:moveTo>
                  <a:lnTo>
                    <a:pt x="2" y="36"/>
                  </a:lnTo>
                  <a:lnTo>
                    <a:pt x="5" y="31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1" y="47"/>
                  </a:lnTo>
                  <a:lnTo>
                    <a:pt x="0" y="41"/>
                  </a:lnTo>
                  <a:close/>
                  <a:moveTo>
                    <a:pt x="5" y="31"/>
                  </a:moveTo>
                  <a:lnTo>
                    <a:pt x="8" y="28"/>
                  </a:lnTo>
                  <a:lnTo>
                    <a:pt x="11" y="23"/>
                  </a:lnTo>
                  <a:lnTo>
                    <a:pt x="20" y="31"/>
                  </a:lnTo>
                  <a:lnTo>
                    <a:pt x="19" y="36"/>
                  </a:lnTo>
                  <a:lnTo>
                    <a:pt x="15" y="39"/>
                  </a:lnTo>
                  <a:lnTo>
                    <a:pt x="5" y="31"/>
                  </a:lnTo>
                  <a:close/>
                  <a:moveTo>
                    <a:pt x="11" y="23"/>
                  </a:moveTo>
                  <a:lnTo>
                    <a:pt x="20" y="14"/>
                  </a:lnTo>
                  <a:lnTo>
                    <a:pt x="29" y="6"/>
                  </a:lnTo>
                  <a:lnTo>
                    <a:pt x="35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5" y="14"/>
                  </a:lnTo>
                  <a:lnTo>
                    <a:pt x="35" y="19"/>
                  </a:lnTo>
                  <a:lnTo>
                    <a:pt x="28" y="25"/>
                  </a:lnTo>
                  <a:lnTo>
                    <a:pt x="20" y="31"/>
                  </a:lnTo>
                  <a:lnTo>
                    <a:pt x="11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4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0" y="14"/>
                  </a:lnTo>
                  <a:lnTo>
                    <a:pt x="57" y="14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65" y="2"/>
                  </a:moveTo>
                  <a:lnTo>
                    <a:pt x="69" y="3"/>
                  </a:lnTo>
                  <a:lnTo>
                    <a:pt x="74" y="5"/>
                  </a:lnTo>
                  <a:lnTo>
                    <a:pt x="68" y="17"/>
                  </a:lnTo>
                  <a:lnTo>
                    <a:pt x="65" y="16"/>
                  </a:lnTo>
                  <a:lnTo>
                    <a:pt x="60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3" y="12"/>
                  </a:lnTo>
                  <a:lnTo>
                    <a:pt x="92" y="22"/>
                  </a:lnTo>
                  <a:lnTo>
                    <a:pt x="102" y="33"/>
                  </a:lnTo>
                  <a:lnTo>
                    <a:pt x="108" y="45"/>
                  </a:lnTo>
                  <a:lnTo>
                    <a:pt x="97" y="50"/>
                  </a:lnTo>
                  <a:lnTo>
                    <a:pt x="91" y="41"/>
                  </a:lnTo>
                  <a:lnTo>
                    <a:pt x="83" y="31"/>
                  </a:lnTo>
                  <a:lnTo>
                    <a:pt x="75" y="23"/>
                  </a:lnTo>
                  <a:lnTo>
                    <a:pt x="68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19" name="Freeform 119"/>
            <p:cNvSpPr>
              <a:spLocks noEditPoints="1"/>
            </p:cNvSpPr>
            <p:nvPr/>
          </p:nvSpPr>
          <p:spPr bwMode="auto">
            <a:xfrm>
              <a:off x="261" y="804"/>
              <a:ext cx="60" cy="11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12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4" y="26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1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2"/>
                </a:cxn>
                <a:cxn ang="0">
                  <a:pos x="1" y="18"/>
                </a:cxn>
                <a:cxn ang="0">
                  <a:pos x="8" y="7"/>
                </a:cxn>
                <a:cxn ang="0">
                  <a:pos x="20" y="1"/>
                </a:cxn>
                <a:cxn ang="0">
                  <a:pos x="28" y="12"/>
                </a:cxn>
                <a:cxn ang="0">
                  <a:pos x="20" y="15"/>
                </a:cxn>
                <a:cxn ang="0">
                  <a:pos x="15" y="20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4" y="14"/>
                </a:cxn>
                <a:cxn ang="0">
                  <a:pos x="29" y="12"/>
                </a:cxn>
                <a:cxn ang="0">
                  <a:pos x="35" y="1"/>
                </a:cxn>
                <a:cxn ang="0">
                  <a:pos x="41" y="3"/>
                </a:cxn>
                <a:cxn ang="0">
                  <a:pos x="35" y="14"/>
                </a:cxn>
                <a:cxn ang="0">
                  <a:pos x="35" y="1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5" y="20"/>
                </a:cxn>
                <a:cxn ang="0">
                  <a:pos x="37" y="15"/>
                </a:cxn>
                <a:cxn ang="0">
                  <a:pos x="46" y="26"/>
                </a:cxn>
                <a:cxn ang="0">
                  <a:pos x="54" y="26"/>
                </a:cxn>
                <a:cxn ang="0">
                  <a:pos x="60" y="26"/>
                </a:cxn>
                <a:cxn ang="0">
                  <a:pos x="48" y="112"/>
                </a:cxn>
                <a:cxn ang="0">
                  <a:pos x="60" y="26"/>
                </a:cxn>
              </a:cxnLst>
              <a:rect l="0" t="0" r="r" b="b"/>
              <a:pathLst>
                <a:path w="60" h="112">
                  <a:moveTo>
                    <a:pt x="1" y="112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112"/>
                  </a:lnTo>
                  <a:lnTo>
                    <a:pt x="1" y="112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8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1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7"/>
                  </a:lnTo>
                  <a:lnTo>
                    <a:pt x="3" y="14"/>
                  </a:lnTo>
                  <a:lnTo>
                    <a:pt x="15" y="20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8" y="7"/>
                  </a:lnTo>
                  <a:lnTo>
                    <a:pt x="12" y="4"/>
                  </a:lnTo>
                  <a:lnTo>
                    <a:pt x="20" y="1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5" y="20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1"/>
                  </a:lnTo>
                  <a:lnTo>
                    <a:pt x="34" y="14"/>
                  </a:lnTo>
                  <a:lnTo>
                    <a:pt x="31" y="14"/>
                  </a:lnTo>
                  <a:lnTo>
                    <a:pt x="29" y="12"/>
                  </a:lnTo>
                  <a:lnTo>
                    <a:pt x="29" y="0"/>
                  </a:lnTo>
                  <a:close/>
                  <a:moveTo>
                    <a:pt x="35" y="1"/>
                  </a:moveTo>
                  <a:lnTo>
                    <a:pt x="38" y="1"/>
                  </a:lnTo>
                  <a:lnTo>
                    <a:pt x="41" y="3"/>
                  </a:lnTo>
                  <a:lnTo>
                    <a:pt x="37" y="15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5" y="1"/>
                  </a:lnTo>
                  <a:close/>
                  <a:moveTo>
                    <a:pt x="41" y="3"/>
                  </a:moveTo>
                  <a:lnTo>
                    <a:pt x="49" y="6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3"/>
                  </a:lnTo>
                  <a:lnTo>
                    <a:pt x="45" y="20"/>
                  </a:lnTo>
                  <a:lnTo>
                    <a:pt x="41" y="17"/>
                  </a:lnTo>
                  <a:lnTo>
                    <a:pt x="37" y="15"/>
                  </a:lnTo>
                  <a:lnTo>
                    <a:pt x="41" y="3"/>
                  </a:lnTo>
                  <a:close/>
                  <a:moveTo>
                    <a:pt x="46" y="26"/>
                  </a:moveTo>
                  <a:lnTo>
                    <a:pt x="46" y="26"/>
                  </a:lnTo>
                  <a:lnTo>
                    <a:pt x="54" y="26"/>
                  </a:lnTo>
                  <a:lnTo>
                    <a:pt x="46" y="26"/>
                  </a:lnTo>
                  <a:close/>
                  <a:moveTo>
                    <a:pt x="60" y="26"/>
                  </a:moveTo>
                  <a:lnTo>
                    <a:pt x="60" y="112"/>
                  </a:lnTo>
                  <a:lnTo>
                    <a:pt x="48" y="112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0" name="Freeform 120"/>
            <p:cNvSpPr>
              <a:spLocks noEditPoints="1"/>
            </p:cNvSpPr>
            <p:nvPr/>
          </p:nvSpPr>
          <p:spPr bwMode="auto">
            <a:xfrm>
              <a:off x="251" y="784"/>
              <a:ext cx="90" cy="5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2" y="27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0" y="21"/>
                </a:cxn>
                <a:cxn ang="0">
                  <a:pos x="1" y="19"/>
                </a:cxn>
                <a:cxn ang="0">
                  <a:pos x="6" y="13"/>
                </a:cxn>
                <a:cxn ang="0">
                  <a:pos x="14" y="7"/>
                </a:cxn>
                <a:cxn ang="0">
                  <a:pos x="18" y="5"/>
                </a:cxn>
                <a:cxn ang="0">
                  <a:pos x="24" y="2"/>
                </a:cxn>
                <a:cxn ang="0">
                  <a:pos x="30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27" y="14"/>
                </a:cxn>
                <a:cxn ang="0">
                  <a:pos x="20" y="17"/>
                </a:cxn>
                <a:cxn ang="0">
                  <a:pos x="15" y="22"/>
                </a:cxn>
                <a:cxn ang="0">
                  <a:pos x="12" y="27"/>
                </a:cxn>
                <a:cxn ang="0">
                  <a:pos x="1" y="19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49" y="2"/>
                </a:cxn>
                <a:cxn ang="0">
                  <a:pos x="46" y="14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38" y="0"/>
                </a:cxn>
                <a:cxn ang="0">
                  <a:pos x="49" y="2"/>
                </a:cxn>
                <a:cxn ang="0">
                  <a:pos x="54" y="3"/>
                </a:cxn>
                <a:cxn ang="0">
                  <a:pos x="58" y="7"/>
                </a:cxn>
                <a:cxn ang="0">
                  <a:pos x="52" y="17"/>
                </a:cxn>
                <a:cxn ang="0">
                  <a:pos x="49" y="16"/>
                </a:cxn>
                <a:cxn ang="0">
                  <a:pos x="46" y="14"/>
                </a:cxn>
                <a:cxn ang="0">
                  <a:pos x="49" y="2"/>
                </a:cxn>
                <a:cxn ang="0">
                  <a:pos x="58" y="7"/>
                </a:cxn>
                <a:cxn ang="0">
                  <a:pos x="69" y="13"/>
                </a:cxn>
                <a:cxn ang="0">
                  <a:pos x="78" y="22"/>
                </a:cxn>
                <a:cxn ang="0">
                  <a:pos x="86" y="33"/>
                </a:cxn>
                <a:cxn ang="0">
                  <a:pos x="92" y="46"/>
                </a:cxn>
                <a:cxn ang="0">
                  <a:pos x="81" y="52"/>
                </a:cxn>
                <a:cxn ang="0">
                  <a:pos x="75" y="41"/>
                </a:cxn>
                <a:cxn ang="0">
                  <a:pos x="69" y="32"/>
                </a:cxn>
                <a:cxn ang="0">
                  <a:pos x="61" y="24"/>
                </a:cxn>
                <a:cxn ang="0">
                  <a:pos x="52" y="17"/>
                </a:cxn>
                <a:cxn ang="0">
                  <a:pos x="58" y="7"/>
                </a:cxn>
              </a:cxnLst>
              <a:rect l="0" t="0" r="r" b="b"/>
              <a:pathLst>
                <a:path w="92" h="52">
                  <a:moveTo>
                    <a:pt x="0" y="21"/>
                  </a:moveTo>
                  <a:lnTo>
                    <a:pt x="1" y="19"/>
                  </a:lnTo>
                  <a:lnTo>
                    <a:pt x="1" y="19"/>
                  </a:lnTo>
                  <a:lnTo>
                    <a:pt x="12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0" y="21"/>
                  </a:lnTo>
                  <a:close/>
                  <a:moveTo>
                    <a:pt x="1" y="19"/>
                  </a:moveTo>
                  <a:lnTo>
                    <a:pt x="6" y="13"/>
                  </a:lnTo>
                  <a:lnTo>
                    <a:pt x="14" y="7"/>
                  </a:lnTo>
                  <a:lnTo>
                    <a:pt x="18" y="5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27" y="14"/>
                  </a:lnTo>
                  <a:lnTo>
                    <a:pt x="20" y="17"/>
                  </a:lnTo>
                  <a:lnTo>
                    <a:pt x="15" y="22"/>
                  </a:lnTo>
                  <a:lnTo>
                    <a:pt x="12" y="27"/>
                  </a:lnTo>
                  <a:lnTo>
                    <a:pt x="1" y="19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38" y="0"/>
                  </a:moveTo>
                  <a:lnTo>
                    <a:pt x="44" y="2"/>
                  </a:lnTo>
                  <a:lnTo>
                    <a:pt x="49" y="2"/>
                  </a:lnTo>
                  <a:lnTo>
                    <a:pt x="46" y="14"/>
                  </a:lnTo>
                  <a:lnTo>
                    <a:pt x="41" y="14"/>
                  </a:lnTo>
                  <a:lnTo>
                    <a:pt x="38" y="14"/>
                  </a:lnTo>
                  <a:lnTo>
                    <a:pt x="38" y="0"/>
                  </a:lnTo>
                  <a:close/>
                  <a:moveTo>
                    <a:pt x="49" y="2"/>
                  </a:moveTo>
                  <a:lnTo>
                    <a:pt x="54" y="3"/>
                  </a:lnTo>
                  <a:lnTo>
                    <a:pt x="58" y="7"/>
                  </a:lnTo>
                  <a:lnTo>
                    <a:pt x="52" y="17"/>
                  </a:lnTo>
                  <a:lnTo>
                    <a:pt x="49" y="16"/>
                  </a:lnTo>
                  <a:lnTo>
                    <a:pt x="46" y="14"/>
                  </a:lnTo>
                  <a:lnTo>
                    <a:pt x="49" y="2"/>
                  </a:lnTo>
                  <a:close/>
                  <a:moveTo>
                    <a:pt x="58" y="7"/>
                  </a:moveTo>
                  <a:lnTo>
                    <a:pt x="69" y="13"/>
                  </a:lnTo>
                  <a:lnTo>
                    <a:pt x="78" y="22"/>
                  </a:lnTo>
                  <a:lnTo>
                    <a:pt x="86" y="33"/>
                  </a:lnTo>
                  <a:lnTo>
                    <a:pt x="92" y="46"/>
                  </a:lnTo>
                  <a:lnTo>
                    <a:pt x="81" y="52"/>
                  </a:lnTo>
                  <a:lnTo>
                    <a:pt x="75" y="41"/>
                  </a:lnTo>
                  <a:lnTo>
                    <a:pt x="69" y="32"/>
                  </a:lnTo>
                  <a:lnTo>
                    <a:pt x="61" y="24"/>
                  </a:lnTo>
                  <a:lnTo>
                    <a:pt x="52" y="17"/>
                  </a:lnTo>
                  <a:lnTo>
                    <a:pt x="58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1" name="Freeform 121"/>
            <p:cNvSpPr>
              <a:spLocks noEditPoints="1"/>
            </p:cNvSpPr>
            <p:nvPr/>
          </p:nvSpPr>
          <p:spPr bwMode="auto">
            <a:xfrm>
              <a:off x="265" y="1021"/>
              <a:ext cx="60" cy="131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2" y="37"/>
                </a:cxn>
                <a:cxn ang="0">
                  <a:pos x="15" y="23"/>
                </a:cxn>
                <a:cxn ang="0">
                  <a:pos x="15" y="25"/>
                </a:cxn>
                <a:cxn ang="0">
                  <a:pos x="15" y="23"/>
                </a:cxn>
                <a:cxn ang="0">
                  <a:pos x="3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9" y="23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15" y="22"/>
                </a:cxn>
                <a:cxn ang="0">
                  <a:pos x="3" y="22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5" y="14"/>
                </a:cxn>
                <a:cxn ang="0">
                  <a:pos x="17" y="19"/>
                </a:cxn>
                <a:cxn ang="0">
                  <a:pos x="15" y="20"/>
                </a:cxn>
                <a:cxn ang="0">
                  <a:pos x="5" y="12"/>
                </a:cxn>
                <a:cxn ang="0">
                  <a:pos x="14" y="3"/>
                </a:cxn>
                <a:cxn ang="0">
                  <a:pos x="31" y="0"/>
                </a:cxn>
                <a:cxn ang="0">
                  <a:pos x="25" y="14"/>
                </a:cxn>
                <a:cxn ang="0">
                  <a:pos x="18" y="15"/>
                </a:cxn>
                <a:cxn ang="0">
                  <a:pos x="5" y="12"/>
                </a:cxn>
                <a:cxn ang="0">
                  <a:pos x="31" y="0"/>
                </a:cxn>
                <a:cxn ang="0">
                  <a:pos x="31" y="14"/>
                </a:cxn>
                <a:cxn ang="0">
                  <a:pos x="31" y="14"/>
                </a:cxn>
                <a:cxn ang="0">
                  <a:pos x="31" y="0"/>
                </a:cxn>
                <a:cxn ang="0">
                  <a:pos x="31" y="6"/>
                </a:cxn>
                <a:cxn ang="0">
                  <a:pos x="31" y="0"/>
                </a:cxn>
                <a:cxn ang="0">
                  <a:pos x="37" y="1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38" y="15"/>
                </a:cxn>
                <a:cxn ang="0">
                  <a:pos x="35" y="14"/>
                </a:cxn>
                <a:cxn ang="0">
                  <a:pos x="43" y="3"/>
                </a:cxn>
                <a:cxn ang="0">
                  <a:pos x="57" y="12"/>
                </a:cxn>
                <a:cxn ang="0">
                  <a:pos x="61" y="26"/>
                </a:cxn>
                <a:cxn ang="0">
                  <a:pos x="48" y="23"/>
                </a:cxn>
                <a:cxn ang="0">
                  <a:pos x="43" y="17"/>
                </a:cxn>
                <a:cxn ang="0">
                  <a:pos x="43" y="3"/>
                </a:cxn>
                <a:cxn ang="0">
                  <a:pos x="49" y="26"/>
                </a:cxn>
                <a:cxn ang="0">
                  <a:pos x="49" y="26"/>
                </a:cxn>
                <a:cxn ang="0">
                  <a:pos x="63" y="133"/>
                </a:cxn>
                <a:cxn ang="0">
                  <a:pos x="49" y="26"/>
                </a:cxn>
              </a:cxnLst>
              <a:rect l="0" t="0" r="r" b="b"/>
              <a:pathLst>
                <a:path w="63" h="133">
                  <a:moveTo>
                    <a:pt x="0" y="34"/>
                  </a:moveTo>
                  <a:lnTo>
                    <a:pt x="3" y="22"/>
                  </a:lnTo>
                  <a:lnTo>
                    <a:pt x="15" y="25"/>
                  </a:lnTo>
                  <a:lnTo>
                    <a:pt x="12" y="37"/>
                  </a:lnTo>
                  <a:lnTo>
                    <a:pt x="0" y="34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15" y="25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3"/>
                  </a:moveTo>
                  <a:lnTo>
                    <a:pt x="3" y="23"/>
                  </a:lnTo>
                  <a:lnTo>
                    <a:pt x="3" y="22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3" y="23"/>
                  </a:lnTo>
                  <a:close/>
                  <a:moveTo>
                    <a:pt x="15" y="23"/>
                  </a:moveTo>
                  <a:lnTo>
                    <a:pt x="15" y="23"/>
                  </a:lnTo>
                  <a:lnTo>
                    <a:pt x="9" y="23"/>
                  </a:lnTo>
                  <a:lnTo>
                    <a:pt x="15" y="23"/>
                  </a:lnTo>
                  <a:close/>
                  <a:moveTo>
                    <a:pt x="3" y="22"/>
                  </a:moveTo>
                  <a:lnTo>
                    <a:pt x="3" y="20"/>
                  </a:lnTo>
                  <a:lnTo>
                    <a:pt x="3" y="17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3" y="22"/>
                  </a:lnTo>
                  <a:close/>
                  <a:moveTo>
                    <a:pt x="3" y="17"/>
                  </a:moveTo>
                  <a:lnTo>
                    <a:pt x="3" y="17"/>
                  </a:lnTo>
                  <a:lnTo>
                    <a:pt x="9" y="19"/>
                  </a:lnTo>
                  <a:lnTo>
                    <a:pt x="3" y="17"/>
                  </a:lnTo>
                  <a:close/>
                  <a:moveTo>
                    <a:pt x="3" y="17"/>
                  </a:moveTo>
                  <a:lnTo>
                    <a:pt x="5" y="14"/>
                  </a:lnTo>
                  <a:lnTo>
                    <a:pt x="5" y="12"/>
                  </a:lnTo>
                  <a:lnTo>
                    <a:pt x="17" y="19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3" y="17"/>
                  </a:lnTo>
                  <a:close/>
                  <a:moveTo>
                    <a:pt x="5" y="12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22" y="14"/>
                  </a:lnTo>
                  <a:lnTo>
                    <a:pt x="18" y="15"/>
                  </a:lnTo>
                  <a:lnTo>
                    <a:pt x="17" y="19"/>
                  </a:lnTo>
                  <a:lnTo>
                    <a:pt x="5" y="12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6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4" y="0"/>
                  </a:lnTo>
                  <a:lnTo>
                    <a:pt x="37" y="1"/>
                  </a:lnTo>
                  <a:lnTo>
                    <a:pt x="35" y="14"/>
                  </a:lnTo>
                  <a:lnTo>
                    <a:pt x="32" y="14"/>
                  </a:lnTo>
                  <a:lnTo>
                    <a:pt x="31" y="14"/>
                  </a:lnTo>
                  <a:lnTo>
                    <a:pt x="31" y="0"/>
                  </a:lnTo>
                  <a:close/>
                  <a:moveTo>
                    <a:pt x="37" y="1"/>
                  </a:moveTo>
                  <a:lnTo>
                    <a:pt x="40" y="1"/>
                  </a:lnTo>
                  <a:lnTo>
                    <a:pt x="43" y="3"/>
                  </a:lnTo>
                  <a:lnTo>
                    <a:pt x="38" y="15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7" y="1"/>
                  </a:lnTo>
                  <a:close/>
                  <a:moveTo>
                    <a:pt x="43" y="3"/>
                  </a:moveTo>
                  <a:lnTo>
                    <a:pt x="51" y="6"/>
                  </a:lnTo>
                  <a:lnTo>
                    <a:pt x="57" y="12"/>
                  </a:lnTo>
                  <a:lnTo>
                    <a:pt x="60" y="19"/>
                  </a:lnTo>
                  <a:lnTo>
                    <a:pt x="61" y="26"/>
                  </a:lnTo>
                  <a:lnTo>
                    <a:pt x="49" y="26"/>
                  </a:lnTo>
                  <a:lnTo>
                    <a:pt x="48" y="23"/>
                  </a:lnTo>
                  <a:lnTo>
                    <a:pt x="46" y="20"/>
                  </a:lnTo>
                  <a:lnTo>
                    <a:pt x="43" y="17"/>
                  </a:lnTo>
                  <a:lnTo>
                    <a:pt x="38" y="15"/>
                  </a:lnTo>
                  <a:lnTo>
                    <a:pt x="43" y="3"/>
                  </a:lnTo>
                  <a:close/>
                  <a:moveTo>
                    <a:pt x="49" y="26"/>
                  </a:moveTo>
                  <a:lnTo>
                    <a:pt x="49" y="26"/>
                  </a:lnTo>
                  <a:lnTo>
                    <a:pt x="55" y="26"/>
                  </a:lnTo>
                  <a:lnTo>
                    <a:pt x="49" y="26"/>
                  </a:lnTo>
                  <a:close/>
                  <a:moveTo>
                    <a:pt x="61" y="26"/>
                  </a:moveTo>
                  <a:lnTo>
                    <a:pt x="63" y="133"/>
                  </a:lnTo>
                  <a:lnTo>
                    <a:pt x="51" y="133"/>
                  </a:lnTo>
                  <a:lnTo>
                    <a:pt x="49" y="26"/>
                  </a:lnTo>
                  <a:lnTo>
                    <a:pt x="61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2" name="Freeform 122"/>
            <p:cNvSpPr>
              <a:spLocks noEditPoints="1"/>
            </p:cNvSpPr>
            <p:nvPr/>
          </p:nvSpPr>
          <p:spPr bwMode="auto">
            <a:xfrm>
              <a:off x="258" y="998"/>
              <a:ext cx="90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3" y="16"/>
                </a:cxn>
                <a:cxn ang="0">
                  <a:pos x="7" y="13"/>
                </a:cxn>
                <a:cxn ang="0">
                  <a:pos x="16" y="22"/>
                </a:cxn>
                <a:cxn ang="0">
                  <a:pos x="13" y="25"/>
                </a:cxn>
                <a:cxn ang="0">
                  <a:pos x="10" y="29"/>
                </a:cxn>
                <a:cxn ang="0">
                  <a:pos x="0" y="19"/>
                </a:cxn>
                <a:cxn ang="0">
                  <a:pos x="7" y="13"/>
                </a:cxn>
                <a:cxn ang="0">
                  <a:pos x="11" y="8"/>
                </a:cxn>
                <a:cxn ang="0">
                  <a:pos x="16" y="4"/>
                </a:cxn>
                <a:cxn ang="0">
                  <a:pos x="25" y="2"/>
                </a:cxn>
                <a:cxn ang="0">
                  <a:pos x="36" y="0"/>
                </a:cxn>
                <a:cxn ang="0">
                  <a:pos x="36" y="15"/>
                </a:cxn>
                <a:cxn ang="0">
                  <a:pos x="28" y="15"/>
                </a:cxn>
                <a:cxn ang="0">
                  <a:pos x="22" y="16"/>
                </a:cxn>
                <a:cxn ang="0">
                  <a:pos x="19" y="19"/>
                </a:cxn>
                <a:cxn ang="0">
                  <a:pos x="16" y="22"/>
                </a:cxn>
                <a:cxn ang="0">
                  <a:pos x="7" y="13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37" y="0"/>
                </a:cxn>
                <a:cxn ang="0">
                  <a:pos x="42" y="2"/>
                </a:cxn>
                <a:cxn ang="0">
                  <a:pos x="47" y="2"/>
                </a:cxn>
                <a:cxn ang="0">
                  <a:pos x="43" y="15"/>
                </a:cxn>
                <a:cxn ang="0">
                  <a:pos x="40" y="15"/>
                </a:cxn>
                <a:cxn ang="0">
                  <a:pos x="36" y="15"/>
                </a:cxn>
                <a:cxn ang="0">
                  <a:pos x="37" y="0"/>
                </a:cxn>
                <a:cxn ang="0">
                  <a:pos x="47" y="2"/>
                </a:cxn>
                <a:cxn ang="0">
                  <a:pos x="51" y="4"/>
                </a:cxn>
                <a:cxn ang="0">
                  <a:pos x="56" y="7"/>
                </a:cxn>
                <a:cxn ang="0">
                  <a:pos x="50" y="18"/>
                </a:cxn>
                <a:cxn ang="0">
                  <a:pos x="47" y="16"/>
                </a:cxn>
                <a:cxn ang="0">
                  <a:pos x="43" y="15"/>
                </a:cxn>
                <a:cxn ang="0">
                  <a:pos x="47" y="2"/>
                </a:cxn>
                <a:cxn ang="0">
                  <a:pos x="56" y="7"/>
                </a:cxn>
                <a:cxn ang="0">
                  <a:pos x="66" y="13"/>
                </a:cxn>
                <a:cxn ang="0">
                  <a:pos x="76" y="22"/>
                </a:cxn>
                <a:cxn ang="0">
                  <a:pos x="83" y="33"/>
                </a:cxn>
                <a:cxn ang="0">
                  <a:pos x="91" y="46"/>
                </a:cxn>
                <a:cxn ang="0">
                  <a:pos x="79" y="52"/>
                </a:cxn>
                <a:cxn ang="0">
                  <a:pos x="73" y="41"/>
                </a:cxn>
                <a:cxn ang="0">
                  <a:pos x="66" y="32"/>
                </a:cxn>
                <a:cxn ang="0">
                  <a:pos x="59" y="24"/>
                </a:cxn>
                <a:cxn ang="0">
                  <a:pos x="50" y="18"/>
                </a:cxn>
                <a:cxn ang="0">
                  <a:pos x="56" y="7"/>
                </a:cxn>
              </a:cxnLst>
              <a:rect l="0" t="0" r="r" b="b"/>
              <a:pathLst>
                <a:path w="91" h="52">
                  <a:moveTo>
                    <a:pt x="0" y="19"/>
                  </a:moveTo>
                  <a:lnTo>
                    <a:pt x="3" y="16"/>
                  </a:lnTo>
                  <a:lnTo>
                    <a:pt x="7" y="13"/>
                  </a:lnTo>
                  <a:lnTo>
                    <a:pt x="16" y="22"/>
                  </a:lnTo>
                  <a:lnTo>
                    <a:pt x="13" y="25"/>
                  </a:lnTo>
                  <a:lnTo>
                    <a:pt x="10" y="29"/>
                  </a:lnTo>
                  <a:lnTo>
                    <a:pt x="0" y="19"/>
                  </a:lnTo>
                  <a:close/>
                  <a:moveTo>
                    <a:pt x="7" y="13"/>
                  </a:moveTo>
                  <a:lnTo>
                    <a:pt x="11" y="8"/>
                  </a:lnTo>
                  <a:lnTo>
                    <a:pt x="16" y="4"/>
                  </a:lnTo>
                  <a:lnTo>
                    <a:pt x="25" y="2"/>
                  </a:lnTo>
                  <a:lnTo>
                    <a:pt x="36" y="0"/>
                  </a:lnTo>
                  <a:lnTo>
                    <a:pt x="36" y="15"/>
                  </a:lnTo>
                  <a:lnTo>
                    <a:pt x="28" y="15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7" y="13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7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0"/>
                  </a:lnTo>
                  <a:close/>
                  <a:moveTo>
                    <a:pt x="37" y="0"/>
                  </a:moveTo>
                  <a:lnTo>
                    <a:pt x="42" y="2"/>
                  </a:lnTo>
                  <a:lnTo>
                    <a:pt x="47" y="2"/>
                  </a:lnTo>
                  <a:lnTo>
                    <a:pt x="43" y="15"/>
                  </a:lnTo>
                  <a:lnTo>
                    <a:pt x="40" y="15"/>
                  </a:lnTo>
                  <a:lnTo>
                    <a:pt x="36" y="15"/>
                  </a:lnTo>
                  <a:lnTo>
                    <a:pt x="37" y="0"/>
                  </a:lnTo>
                  <a:close/>
                  <a:moveTo>
                    <a:pt x="47" y="2"/>
                  </a:moveTo>
                  <a:lnTo>
                    <a:pt x="51" y="4"/>
                  </a:lnTo>
                  <a:lnTo>
                    <a:pt x="56" y="7"/>
                  </a:lnTo>
                  <a:lnTo>
                    <a:pt x="50" y="18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47" y="2"/>
                  </a:lnTo>
                  <a:close/>
                  <a:moveTo>
                    <a:pt x="56" y="7"/>
                  </a:moveTo>
                  <a:lnTo>
                    <a:pt x="66" y="13"/>
                  </a:lnTo>
                  <a:lnTo>
                    <a:pt x="76" y="22"/>
                  </a:lnTo>
                  <a:lnTo>
                    <a:pt x="83" y="33"/>
                  </a:lnTo>
                  <a:lnTo>
                    <a:pt x="91" y="46"/>
                  </a:lnTo>
                  <a:lnTo>
                    <a:pt x="79" y="52"/>
                  </a:lnTo>
                  <a:lnTo>
                    <a:pt x="73" y="41"/>
                  </a:lnTo>
                  <a:lnTo>
                    <a:pt x="66" y="32"/>
                  </a:lnTo>
                  <a:lnTo>
                    <a:pt x="59" y="24"/>
                  </a:lnTo>
                  <a:lnTo>
                    <a:pt x="50" y="18"/>
                  </a:lnTo>
                  <a:lnTo>
                    <a:pt x="5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3" name="Freeform 123"/>
            <p:cNvSpPr>
              <a:spLocks noEditPoints="1"/>
            </p:cNvSpPr>
            <p:nvPr/>
          </p:nvSpPr>
          <p:spPr bwMode="auto">
            <a:xfrm>
              <a:off x="392" y="1021"/>
              <a:ext cx="60" cy="13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130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1"/>
                </a:cxn>
                <a:cxn ang="0">
                  <a:pos x="0" y="19"/>
                </a:cxn>
                <a:cxn ang="0">
                  <a:pos x="3" y="14"/>
                </a:cxn>
                <a:cxn ang="0">
                  <a:pos x="13" y="21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0"/>
                </a:cxn>
                <a:cxn ang="0">
                  <a:pos x="27" y="13"/>
                </a:cxn>
                <a:cxn ang="0">
                  <a:pos x="18" y="14"/>
                </a:cxn>
                <a:cxn ang="0">
                  <a:pos x="13" y="19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1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32" y="13"/>
                </a:cxn>
                <a:cxn ang="0">
                  <a:pos x="27" y="13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33" y="14"/>
                </a:cxn>
                <a:cxn ang="0">
                  <a:pos x="35" y="0"/>
                </a:cxn>
                <a:cxn ang="0">
                  <a:pos x="47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7" y="129"/>
                </a:cxn>
                <a:cxn ang="0">
                  <a:pos x="58" y="27"/>
                </a:cxn>
              </a:cxnLst>
              <a:rect l="0" t="0" r="r" b="b"/>
              <a:pathLst>
                <a:path w="61" h="130">
                  <a:moveTo>
                    <a:pt x="1" y="130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3" y="130"/>
                  </a:lnTo>
                  <a:lnTo>
                    <a:pt x="1" y="13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4"/>
                  </a:lnTo>
                  <a:lnTo>
                    <a:pt x="0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4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4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1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6"/>
                  </a:lnTo>
                  <a:lnTo>
                    <a:pt x="3" y="14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3" y="14"/>
                  </a:moveTo>
                  <a:lnTo>
                    <a:pt x="6" y="8"/>
                  </a:lnTo>
                  <a:lnTo>
                    <a:pt x="12" y="3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3" y="13"/>
                  </a:lnTo>
                  <a:lnTo>
                    <a:pt x="18" y="14"/>
                  </a:lnTo>
                  <a:lnTo>
                    <a:pt x="15" y="18"/>
                  </a:lnTo>
                  <a:lnTo>
                    <a:pt x="13" y="19"/>
                  </a:lnTo>
                  <a:lnTo>
                    <a:pt x="3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7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30" y="0"/>
                  </a:lnTo>
                  <a:lnTo>
                    <a:pt x="35" y="0"/>
                  </a:lnTo>
                  <a:lnTo>
                    <a:pt x="32" y="13"/>
                  </a:lnTo>
                  <a:lnTo>
                    <a:pt x="30" y="13"/>
                  </a:lnTo>
                  <a:lnTo>
                    <a:pt x="27" y="13"/>
                  </a:lnTo>
                  <a:lnTo>
                    <a:pt x="27" y="0"/>
                  </a:lnTo>
                  <a:close/>
                  <a:moveTo>
                    <a:pt x="35" y="0"/>
                  </a:moveTo>
                  <a:lnTo>
                    <a:pt x="38" y="2"/>
                  </a:lnTo>
                  <a:lnTo>
                    <a:pt x="41" y="2"/>
                  </a:lnTo>
                  <a:lnTo>
                    <a:pt x="37" y="14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5" y="0"/>
                  </a:lnTo>
                  <a:close/>
                  <a:moveTo>
                    <a:pt x="41" y="2"/>
                  </a:moveTo>
                  <a:lnTo>
                    <a:pt x="47" y="7"/>
                  </a:lnTo>
                  <a:lnTo>
                    <a:pt x="53" y="11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4" y="22"/>
                  </a:lnTo>
                  <a:lnTo>
                    <a:pt x="43" y="19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41" y="2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1" y="129"/>
                  </a:lnTo>
                  <a:lnTo>
                    <a:pt x="47" y="129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4" name="Freeform 124"/>
            <p:cNvSpPr>
              <a:spLocks noEditPoints="1"/>
            </p:cNvSpPr>
            <p:nvPr/>
          </p:nvSpPr>
          <p:spPr bwMode="auto">
            <a:xfrm>
              <a:off x="365" y="1001"/>
              <a:ext cx="111" cy="5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7" y="42"/>
                </a:cxn>
                <a:cxn ang="0">
                  <a:pos x="2" y="39"/>
                </a:cxn>
                <a:cxn ang="0">
                  <a:pos x="7" y="31"/>
                </a:cxn>
                <a:cxn ang="0">
                  <a:pos x="14" y="42"/>
                </a:cxn>
                <a:cxn ang="0">
                  <a:pos x="2" y="39"/>
                </a:cxn>
                <a:cxn ang="0">
                  <a:pos x="10" y="27"/>
                </a:cxn>
                <a:cxn ang="0">
                  <a:pos x="22" y="31"/>
                </a:cxn>
                <a:cxn ang="0">
                  <a:pos x="17" y="39"/>
                </a:cxn>
                <a:cxn ang="0">
                  <a:pos x="13" y="23"/>
                </a:cxn>
                <a:cxn ang="0">
                  <a:pos x="31" y="6"/>
                </a:cxn>
                <a:cxn ang="0">
                  <a:pos x="42" y="2"/>
                </a:cxn>
                <a:cxn ang="0">
                  <a:pos x="54" y="0"/>
                </a:cxn>
                <a:cxn ang="0">
                  <a:pos x="45" y="14"/>
                </a:cxn>
                <a:cxn ang="0">
                  <a:pos x="30" y="23"/>
                </a:cxn>
                <a:cxn ang="0">
                  <a:pos x="13" y="23"/>
                </a:cxn>
                <a:cxn ang="0">
                  <a:pos x="56" y="0"/>
                </a:cxn>
                <a:cxn ang="0">
                  <a:pos x="56" y="13"/>
                </a:cxn>
                <a:cxn ang="0">
                  <a:pos x="54" y="13"/>
                </a:cxn>
                <a:cxn ang="0">
                  <a:pos x="56" y="0"/>
                </a:cxn>
                <a:cxn ang="0">
                  <a:pos x="65" y="2"/>
                </a:cxn>
                <a:cxn ang="0">
                  <a:pos x="59" y="13"/>
                </a:cxn>
                <a:cxn ang="0">
                  <a:pos x="56" y="0"/>
                </a:cxn>
                <a:cxn ang="0">
                  <a:pos x="70" y="3"/>
                </a:cxn>
                <a:cxn ang="0">
                  <a:pos x="70" y="17"/>
                </a:cxn>
                <a:cxn ang="0">
                  <a:pos x="62" y="14"/>
                </a:cxn>
                <a:cxn ang="0">
                  <a:pos x="74" y="5"/>
                </a:cxn>
                <a:cxn ang="0">
                  <a:pos x="94" y="22"/>
                </a:cxn>
                <a:cxn ang="0">
                  <a:pos x="110" y="44"/>
                </a:cxn>
                <a:cxn ang="0">
                  <a:pos x="93" y="39"/>
                </a:cxn>
                <a:cxn ang="0">
                  <a:pos x="77" y="22"/>
                </a:cxn>
                <a:cxn ang="0">
                  <a:pos x="74" y="5"/>
                </a:cxn>
              </a:cxnLst>
              <a:rect l="0" t="0" r="r" b="b"/>
              <a:pathLst>
                <a:path w="110" h="50">
                  <a:moveTo>
                    <a:pt x="0" y="41"/>
                  </a:moveTo>
                  <a:lnTo>
                    <a:pt x="0" y="41"/>
                  </a:lnTo>
                  <a:lnTo>
                    <a:pt x="2" y="39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0" y="41"/>
                  </a:lnTo>
                  <a:close/>
                  <a:moveTo>
                    <a:pt x="13" y="47"/>
                  </a:moveTo>
                  <a:lnTo>
                    <a:pt x="13" y="47"/>
                  </a:lnTo>
                  <a:lnTo>
                    <a:pt x="7" y="42"/>
                  </a:lnTo>
                  <a:lnTo>
                    <a:pt x="13" y="47"/>
                  </a:lnTo>
                  <a:close/>
                  <a:moveTo>
                    <a:pt x="2" y="39"/>
                  </a:moveTo>
                  <a:lnTo>
                    <a:pt x="4" y="36"/>
                  </a:lnTo>
                  <a:lnTo>
                    <a:pt x="7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3" y="47"/>
                  </a:lnTo>
                  <a:lnTo>
                    <a:pt x="2" y="39"/>
                  </a:lnTo>
                  <a:close/>
                  <a:moveTo>
                    <a:pt x="7" y="31"/>
                  </a:moveTo>
                  <a:lnTo>
                    <a:pt x="10" y="27"/>
                  </a:lnTo>
                  <a:lnTo>
                    <a:pt x="13" y="23"/>
                  </a:lnTo>
                  <a:lnTo>
                    <a:pt x="22" y="31"/>
                  </a:lnTo>
                  <a:lnTo>
                    <a:pt x="19" y="34"/>
                  </a:lnTo>
                  <a:lnTo>
                    <a:pt x="17" y="39"/>
                  </a:lnTo>
                  <a:lnTo>
                    <a:pt x="7" y="31"/>
                  </a:lnTo>
                  <a:close/>
                  <a:moveTo>
                    <a:pt x="13" y="23"/>
                  </a:moveTo>
                  <a:lnTo>
                    <a:pt x="22" y="14"/>
                  </a:lnTo>
                  <a:lnTo>
                    <a:pt x="31" y="6"/>
                  </a:lnTo>
                  <a:lnTo>
                    <a:pt x="37" y="3"/>
                  </a:lnTo>
                  <a:lnTo>
                    <a:pt x="42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13"/>
                  </a:lnTo>
                  <a:lnTo>
                    <a:pt x="45" y="14"/>
                  </a:lnTo>
                  <a:lnTo>
                    <a:pt x="37" y="17"/>
                  </a:lnTo>
                  <a:lnTo>
                    <a:pt x="30" y="23"/>
                  </a:lnTo>
                  <a:lnTo>
                    <a:pt x="22" y="31"/>
                  </a:lnTo>
                  <a:lnTo>
                    <a:pt x="13" y="23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13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4" y="0"/>
                  </a:lnTo>
                  <a:close/>
                  <a:moveTo>
                    <a:pt x="56" y="0"/>
                  </a:moveTo>
                  <a:lnTo>
                    <a:pt x="60" y="0"/>
                  </a:lnTo>
                  <a:lnTo>
                    <a:pt x="65" y="2"/>
                  </a:lnTo>
                  <a:lnTo>
                    <a:pt x="62" y="14"/>
                  </a:lnTo>
                  <a:lnTo>
                    <a:pt x="59" y="13"/>
                  </a:lnTo>
                  <a:lnTo>
                    <a:pt x="56" y="13"/>
                  </a:lnTo>
                  <a:lnTo>
                    <a:pt x="56" y="0"/>
                  </a:lnTo>
                  <a:close/>
                  <a:moveTo>
                    <a:pt x="65" y="2"/>
                  </a:moveTo>
                  <a:lnTo>
                    <a:pt x="70" y="3"/>
                  </a:lnTo>
                  <a:lnTo>
                    <a:pt x="74" y="5"/>
                  </a:lnTo>
                  <a:lnTo>
                    <a:pt x="70" y="17"/>
                  </a:lnTo>
                  <a:lnTo>
                    <a:pt x="65" y="16"/>
                  </a:lnTo>
                  <a:lnTo>
                    <a:pt x="62" y="14"/>
                  </a:lnTo>
                  <a:lnTo>
                    <a:pt x="65" y="2"/>
                  </a:lnTo>
                  <a:close/>
                  <a:moveTo>
                    <a:pt x="74" y="5"/>
                  </a:moveTo>
                  <a:lnTo>
                    <a:pt x="85" y="13"/>
                  </a:lnTo>
                  <a:lnTo>
                    <a:pt x="94" y="22"/>
                  </a:lnTo>
                  <a:lnTo>
                    <a:pt x="102" y="33"/>
                  </a:lnTo>
                  <a:lnTo>
                    <a:pt x="110" y="44"/>
                  </a:lnTo>
                  <a:lnTo>
                    <a:pt x="99" y="50"/>
                  </a:lnTo>
                  <a:lnTo>
                    <a:pt x="93" y="39"/>
                  </a:lnTo>
                  <a:lnTo>
                    <a:pt x="85" y="30"/>
                  </a:lnTo>
                  <a:lnTo>
                    <a:pt x="77" y="22"/>
                  </a:lnTo>
                  <a:lnTo>
                    <a:pt x="70" y="17"/>
                  </a:lnTo>
                  <a:lnTo>
                    <a:pt x="74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5" name="Freeform 125"/>
            <p:cNvSpPr>
              <a:spLocks noEditPoints="1"/>
            </p:cNvSpPr>
            <p:nvPr/>
          </p:nvSpPr>
          <p:spPr bwMode="auto">
            <a:xfrm>
              <a:off x="526" y="1015"/>
              <a:ext cx="60" cy="13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138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0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0" y="19"/>
                </a:cxn>
                <a:cxn ang="0">
                  <a:pos x="6" y="20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20"/>
                </a:cxn>
                <a:cxn ang="0">
                  <a:pos x="0" y="19"/>
                </a:cxn>
                <a:cxn ang="0">
                  <a:pos x="6" y="8"/>
                </a:cxn>
                <a:cxn ang="0">
                  <a:pos x="18" y="2"/>
                </a:cxn>
                <a:cxn ang="0">
                  <a:pos x="28" y="13"/>
                </a:cxn>
                <a:cxn ang="0">
                  <a:pos x="18" y="14"/>
                </a:cxn>
                <a:cxn ang="0">
                  <a:pos x="14" y="2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0"/>
                </a:cxn>
                <a:cxn ang="0">
                  <a:pos x="32" y="14"/>
                </a:cxn>
                <a:cxn ang="0">
                  <a:pos x="28" y="13"/>
                </a:cxn>
                <a:cxn ang="0">
                  <a:pos x="34" y="0"/>
                </a:cxn>
                <a:cxn ang="0">
                  <a:pos x="40" y="3"/>
                </a:cxn>
                <a:cxn ang="0">
                  <a:pos x="34" y="14"/>
                </a:cxn>
                <a:cxn ang="0">
                  <a:pos x="34" y="0"/>
                </a:cxn>
                <a:cxn ang="0">
                  <a:pos x="48" y="6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5" y="14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8" y="27"/>
                </a:cxn>
                <a:cxn ang="0">
                  <a:pos x="48" y="138"/>
                </a:cxn>
                <a:cxn ang="0">
                  <a:pos x="58" y="27"/>
                </a:cxn>
              </a:cxnLst>
              <a:rect l="0" t="0" r="r" b="b"/>
              <a:pathLst>
                <a:path w="60" h="138">
                  <a:moveTo>
                    <a:pt x="1" y="138"/>
                  </a:moveTo>
                  <a:lnTo>
                    <a:pt x="0" y="25"/>
                  </a:lnTo>
                  <a:lnTo>
                    <a:pt x="12" y="25"/>
                  </a:lnTo>
                  <a:lnTo>
                    <a:pt x="14" y="138"/>
                  </a:lnTo>
                  <a:lnTo>
                    <a:pt x="1" y="138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12" y="25"/>
                  </a:moveTo>
                  <a:lnTo>
                    <a:pt x="12" y="25"/>
                  </a:lnTo>
                  <a:lnTo>
                    <a:pt x="6" y="25"/>
                  </a:lnTo>
                  <a:lnTo>
                    <a:pt x="12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0" y="25"/>
                  </a:lnTo>
                  <a:close/>
                  <a:moveTo>
                    <a:pt x="0" y="19"/>
                  </a:moveTo>
                  <a:lnTo>
                    <a:pt x="0" y="19"/>
                  </a:lnTo>
                  <a:lnTo>
                    <a:pt x="6" y="20"/>
                  </a:lnTo>
                  <a:lnTo>
                    <a:pt x="0" y="19"/>
                  </a:lnTo>
                  <a:close/>
                  <a:moveTo>
                    <a:pt x="0" y="19"/>
                  </a:moveTo>
                  <a:lnTo>
                    <a:pt x="1" y="17"/>
                  </a:lnTo>
                  <a:lnTo>
                    <a:pt x="1" y="14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0" y="19"/>
                  </a:lnTo>
                  <a:close/>
                  <a:moveTo>
                    <a:pt x="1" y="14"/>
                  </a:moveTo>
                  <a:lnTo>
                    <a:pt x="6" y="8"/>
                  </a:lnTo>
                  <a:lnTo>
                    <a:pt x="11" y="3"/>
                  </a:lnTo>
                  <a:lnTo>
                    <a:pt x="18" y="2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1" y="14"/>
                  </a:lnTo>
                  <a:lnTo>
                    <a:pt x="18" y="14"/>
                  </a:lnTo>
                  <a:lnTo>
                    <a:pt x="15" y="17"/>
                  </a:lnTo>
                  <a:lnTo>
                    <a:pt x="14" y="20"/>
                  </a:lnTo>
                  <a:lnTo>
                    <a:pt x="1" y="14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0"/>
                  </a:lnTo>
                  <a:lnTo>
                    <a:pt x="34" y="0"/>
                  </a:lnTo>
                  <a:lnTo>
                    <a:pt x="32" y="14"/>
                  </a:lnTo>
                  <a:lnTo>
                    <a:pt x="29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40" y="3"/>
                  </a:lnTo>
                  <a:lnTo>
                    <a:pt x="35" y="14"/>
                  </a:lnTo>
                  <a:lnTo>
                    <a:pt x="34" y="14"/>
                  </a:lnTo>
                  <a:lnTo>
                    <a:pt x="32" y="14"/>
                  </a:lnTo>
                  <a:lnTo>
                    <a:pt x="34" y="0"/>
                  </a:lnTo>
                  <a:close/>
                  <a:moveTo>
                    <a:pt x="40" y="3"/>
                  </a:moveTo>
                  <a:lnTo>
                    <a:pt x="48" y="6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8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19"/>
                  </a:lnTo>
                  <a:lnTo>
                    <a:pt x="40" y="17"/>
                  </a:lnTo>
                  <a:lnTo>
                    <a:pt x="35" y="14"/>
                  </a:lnTo>
                  <a:lnTo>
                    <a:pt x="40" y="3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8" y="27"/>
                  </a:moveTo>
                  <a:lnTo>
                    <a:pt x="60" y="138"/>
                  </a:lnTo>
                  <a:lnTo>
                    <a:pt x="48" y="138"/>
                  </a:lnTo>
                  <a:lnTo>
                    <a:pt x="46" y="27"/>
                  </a:lnTo>
                  <a:lnTo>
                    <a:pt x="58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6" name="Freeform 126"/>
            <p:cNvSpPr>
              <a:spLocks noEditPoints="1"/>
            </p:cNvSpPr>
            <p:nvPr/>
          </p:nvSpPr>
          <p:spPr bwMode="auto">
            <a:xfrm>
              <a:off x="499" y="995"/>
              <a:ext cx="111" cy="50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2" y="47"/>
                </a:cxn>
                <a:cxn ang="0">
                  <a:pos x="11" y="47"/>
                </a:cxn>
                <a:cxn ang="0">
                  <a:pos x="12" y="47"/>
                </a:cxn>
                <a:cxn ang="0">
                  <a:pos x="6" y="44"/>
                </a:cxn>
                <a:cxn ang="0">
                  <a:pos x="0" y="40"/>
                </a:cxn>
                <a:cxn ang="0">
                  <a:pos x="6" y="31"/>
                </a:cxn>
                <a:cxn ang="0">
                  <a:pos x="14" y="42"/>
                </a:cxn>
                <a:cxn ang="0">
                  <a:pos x="0" y="40"/>
                </a:cxn>
                <a:cxn ang="0">
                  <a:pos x="9" y="28"/>
                </a:cxn>
                <a:cxn ang="0">
                  <a:pos x="21" y="33"/>
                </a:cxn>
                <a:cxn ang="0">
                  <a:pos x="17" y="39"/>
                </a:cxn>
                <a:cxn ang="0">
                  <a:pos x="12" y="23"/>
                </a:cxn>
                <a:cxn ang="0">
                  <a:pos x="31" y="6"/>
                </a:cxn>
                <a:cxn ang="0">
                  <a:pos x="41" y="1"/>
                </a:cxn>
                <a:cxn ang="0">
                  <a:pos x="54" y="0"/>
                </a:cxn>
                <a:cxn ang="0">
                  <a:pos x="44" y="14"/>
                </a:cxn>
                <a:cxn ang="0">
                  <a:pos x="29" y="25"/>
                </a:cxn>
                <a:cxn ang="0">
                  <a:pos x="12" y="23"/>
                </a:cxn>
                <a:cxn ang="0">
                  <a:pos x="54" y="0"/>
                </a:cxn>
                <a:cxn ang="0">
                  <a:pos x="54" y="12"/>
                </a:cxn>
                <a:cxn ang="0">
                  <a:pos x="54" y="12"/>
                </a:cxn>
                <a:cxn ang="0">
                  <a:pos x="55" y="0"/>
                </a:cxn>
                <a:cxn ang="0">
                  <a:pos x="64" y="1"/>
                </a:cxn>
                <a:cxn ang="0">
                  <a:pos x="58" y="14"/>
                </a:cxn>
                <a:cxn ang="0">
                  <a:pos x="55" y="0"/>
                </a:cxn>
                <a:cxn ang="0">
                  <a:pos x="69" y="3"/>
                </a:cxn>
                <a:cxn ang="0">
                  <a:pos x="67" y="17"/>
                </a:cxn>
                <a:cxn ang="0">
                  <a:pos x="61" y="14"/>
                </a:cxn>
                <a:cxn ang="0">
                  <a:pos x="74" y="4"/>
                </a:cxn>
                <a:cxn ang="0">
                  <a:pos x="94" y="22"/>
                </a:cxn>
                <a:cxn ang="0">
                  <a:pos x="109" y="45"/>
                </a:cxn>
                <a:cxn ang="0">
                  <a:pos x="91" y="40"/>
                </a:cxn>
                <a:cxn ang="0">
                  <a:pos x="77" y="23"/>
                </a:cxn>
                <a:cxn ang="0">
                  <a:pos x="74" y="4"/>
                </a:cxn>
              </a:cxnLst>
              <a:rect l="0" t="0" r="r" b="b"/>
              <a:pathLst>
                <a:path w="109" h="5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2" y="47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0" y="40"/>
                  </a:lnTo>
                  <a:close/>
                  <a:moveTo>
                    <a:pt x="12" y="47"/>
                  </a:moveTo>
                  <a:lnTo>
                    <a:pt x="12" y="47"/>
                  </a:lnTo>
                  <a:lnTo>
                    <a:pt x="6" y="44"/>
                  </a:lnTo>
                  <a:lnTo>
                    <a:pt x="12" y="47"/>
                  </a:lnTo>
                  <a:close/>
                  <a:moveTo>
                    <a:pt x="0" y="40"/>
                  </a:moveTo>
                  <a:lnTo>
                    <a:pt x="3" y="36"/>
                  </a:lnTo>
                  <a:lnTo>
                    <a:pt x="6" y="31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2" y="47"/>
                  </a:lnTo>
                  <a:lnTo>
                    <a:pt x="0" y="40"/>
                  </a:lnTo>
                  <a:close/>
                  <a:moveTo>
                    <a:pt x="6" y="31"/>
                  </a:moveTo>
                  <a:lnTo>
                    <a:pt x="9" y="28"/>
                  </a:lnTo>
                  <a:lnTo>
                    <a:pt x="12" y="23"/>
                  </a:lnTo>
                  <a:lnTo>
                    <a:pt x="21" y="33"/>
                  </a:lnTo>
                  <a:lnTo>
                    <a:pt x="18" y="36"/>
                  </a:lnTo>
                  <a:lnTo>
                    <a:pt x="17" y="39"/>
                  </a:lnTo>
                  <a:lnTo>
                    <a:pt x="6" y="31"/>
                  </a:lnTo>
                  <a:close/>
                  <a:moveTo>
                    <a:pt x="12" y="23"/>
                  </a:moveTo>
                  <a:lnTo>
                    <a:pt x="20" y="14"/>
                  </a:lnTo>
                  <a:lnTo>
                    <a:pt x="31" y="6"/>
                  </a:lnTo>
                  <a:lnTo>
                    <a:pt x="35" y="3"/>
                  </a:lnTo>
                  <a:lnTo>
                    <a:pt x="41" y="1"/>
                  </a:lnTo>
                  <a:lnTo>
                    <a:pt x="47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44" y="14"/>
                  </a:lnTo>
                  <a:lnTo>
                    <a:pt x="37" y="19"/>
                  </a:lnTo>
                  <a:lnTo>
                    <a:pt x="29" y="25"/>
                  </a:lnTo>
                  <a:lnTo>
                    <a:pt x="21" y="33"/>
                  </a:lnTo>
                  <a:lnTo>
                    <a:pt x="12" y="23"/>
                  </a:lnTo>
                  <a:close/>
                  <a:moveTo>
                    <a:pt x="54" y="0"/>
                  </a:moveTo>
                  <a:lnTo>
                    <a:pt x="54" y="0"/>
                  </a:lnTo>
                  <a:lnTo>
                    <a:pt x="55" y="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4" y="0"/>
                  </a:lnTo>
                  <a:close/>
                  <a:moveTo>
                    <a:pt x="55" y="0"/>
                  </a:moveTo>
                  <a:lnTo>
                    <a:pt x="60" y="0"/>
                  </a:lnTo>
                  <a:lnTo>
                    <a:pt x="64" y="1"/>
                  </a:lnTo>
                  <a:lnTo>
                    <a:pt x="61" y="14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5" y="0"/>
                  </a:lnTo>
                  <a:close/>
                  <a:moveTo>
                    <a:pt x="64" y="1"/>
                  </a:moveTo>
                  <a:lnTo>
                    <a:pt x="69" y="3"/>
                  </a:lnTo>
                  <a:lnTo>
                    <a:pt x="74" y="4"/>
                  </a:lnTo>
                  <a:lnTo>
                    <a:pt x="67" y="17"/>
                  </a:lnTo>
                  <a:lnTo>
                    <a:pt x="64" y="15"/>
                  </a:lnTo>
                  <a:lnTo>
                    <a:pt x="61" y="14"/>
                  </a:lnTo>
                  <a:lnTo>
                    <a:pt x="64" y="1"/>
                  </a:lnTo>
                  <a:close/>
                  <a:moveTo>
                    <a:pt x="74" y="4"/>
                  </a:moveTo>
                  <a:lnTo>
                    <a:pt x="84" y="12"/>
                  </a:lnTo>
                  <a:lnTo>
                    <a:pt x="94" y="22"/>
                  </a:lnTo>
                  <a:lnTo>
                    <a:pt x="101" y="33"/>
                  </a:lnTo>
                  <a:lnTo>
                    <a:pt x="109" y="45"/>
                  </a:lnTo>
                  <a:lnTo>
                    <a:pt x="97" y="50"/>
                  </a:lnTo>
                  <a:lnTo>
                    <a:pt x="91" y="4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7" y="17"/>
                  </a:lnTo>
                  <a:lnTo>
                    <a:pt x="74" y="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7" name="Freeform 127"/>
            <p:cNvSpPr>
              <a:spLocks noEditPoints="1"/>
            </p:cNvSpPr>
            <p:nvPr/>
          </p:nvSpPr>
          <p:spPr bwMode="auto">
            <a:xfrm>
              <a:off x="522" y="1226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" y="94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4" y="2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14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4" y="25"/>
                </a:cxn>
                <a:cxn ang="0">
                  <a:pos x="1" y="18"/>
                </a:cxn>
                <a:cxn ang="0">
                  <a:pos x="8" y="20"/>
                </a:cxn>
                <a:cxn ang="0">
                  <a:pos x="1" y="18"/>
                </a:cxn>
                <a:cxn ang="0">
                  <a:pos x="3" y="14"/>
                </a:cxn>
                <a:cxn ang="0">
                  <a:pos x="14" y="20"/>
                </a:cxn>
                <a:cxn ang="0">
                  <a:pos x="1" y="18"/>
                </a:cxn>
                <a:cxn ang="0">
                  <a:pos x="6" y="7"/>
                </a:cxn>
                <a:cxn ang="0">
                  <a:pos x="20" y="0"/>
                </a:cxn>
                <a:cxn ang="0">
                  <a:pos x="28" y="1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32" y="0"/>
                </a:cxn>
                <a:cxn ang="0">
                  <a:pos x="32" y="12"/>
                </a:cxn>
                <a:cxn ang="0">
                  <a:pos x="28" y="12"/>
                </a:cxn>
                <a:cxn ang="0">
                  <a:pos x="35" y="0"/>
                </a:cxn>
                <a:cxn ang="0">
                  <a:pos x="41" y="1"/>
                </a:cxn>
                <a:cxn ang="0">
                  <a:pos x="35" y="14"/>
                </a:cxn>
                <a:cxn ang="0">
                  <a:pos x="35" y="0"/>
                </a:cxn>
                <a:cxn ang="0">
                  <a:pos x="49" y="6"/>
                </a:cxn>
                <a:cxn ang="0">
                  <a:pos x="58" y="18"/>
                </a:cxn>
                <a:cxn ang="0">
                  <a:pos x="46" y="26"/>
                </a:cxn>
                <a:cxn ang="0">
                  <a:pos x="44" y="18"/>
                </a:cxn>
                <a:cxn ang="0">
                  <a:pos x="37" y="14"/>
                </a:cxn>
                <a:cxn ang="0">
                  <a:pos x="60" y="26"/>
                </a:cxn>
                <a:cxn ang="0">
                  <a:pos x="52" y="26"/>
                </a:cxn>
                <a:cxn ang="0">
                  <a:pos x="60" y="26"/>
                </a:cxn>
                <a:cxn ang="0">
                  <a:pos x="46" y="95"/>
                </a:cxn>
                <a:cxn ang="0">
                  <a:pos x="60" y="26"/>
                </a:cxn>
              </a:cxnLst>
              <a:rect l="0" t="0" r="r" b="b"/>
              <a:pathLst>
                <a:path w="60" h="95">
                  <a:moveTo>
                    <a:pt x="1" y="94"/>
                  </a:moveTo>
                  <a:lnTo>
                    <a:pt x="0" y="25"/>
                  </a:lnTo>
                  <a:lnTo>
                    <a:pt x="14" y="25"/>
                  </a:lnTo>
                  <a:lnTo>
                    <a:pt x="14" y="94"/>
                  </a:lnTo>
                  <a:lnTo>
                    <a:pt x="1" y="94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4" y="25"/>
                  </a:moveTo>
                  <a:lnTo>
                    <a:pt x="14" y="25"/>
                  </a:lnTo>
                  <a:lnTo>
                    <a:pt x="6" y="25"/>
                  </a:lnTo>
                  <a:lnTo>
                    <a:pt x="14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1" y="18"/>
                  </a:lnTo>
                  <a:lnTo>
                    <a:pt x="14" y="22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0" y="25"/>
                  </a:lnTo>
                  <a:close/>
                  <a:moveTo>
                    <a:pt x="1" y="18"/>
                  </a:moveTo>
                  <a:lnTo>
                    <a:pt x="1" y="18"/>
                  </a:lnTo>
                  <a:lnTo>
                    <a:pt x="8" y="20"/>
                  </a:lnTo>
                  <a:lnTo>
                    <a:pt x="1" y="18"/>
                  </a:lnTo>
                  <a:close/>
                  <a:moveTo>
                    <a:pt x="1" y="18"/>
                  </a:moveTo>
                  <a:lnTo>
                    <a:pt x="1" y="15"/>
                  </a:lnTo>
                  <a:lnTo>
                    <a:pt x="3" y="14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" y="18"/>
                  </a:lnTo>
                  <a:close/>
                  <a:moveTo>
                    <a:pt x="3" y="14"/>
                  </a:moveTo>
                  <a:lnTo>
                    <a:pt x="6" y="7"/>
                  </a:lnTo>
                  <a:lnTo>
                    <a:pt x="12" y="3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28" y="12"/>
                  </a:lnTo>
                  <a:lnTo>
                    <a:pt x="23" y="12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3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8" y="0"/>
                  </a:lnTo>
                  <a:close/>
                  <a:moveTo>
                    <a:pt x="29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29" y="0"/>
                  </a:lnTo>
                  <a:close/>
                  <a:moveTo>
                    <a:pt x="29" y="0"/>
                  </a:moveTo>
                  <a:lnTo>
                    <a:pt x="32" y="0"/>
                  </a:lnTo>
                  <a:lnTo>
                    <a:pt x="35" y="0"/>
                  </a:lnTo>
                  <a:lnTo>
                    <a:pt x="32" y="12"/>
                  </a:lnTo>
                  <a:lnTo>
                    <a:pt x="31" y="12"/>
                  </a:lnTo>
                  <a:lnTo>
                    <a:pt x="28" y="12"/>
                  </a:lnTo>
                  <a:lnTo>
                    <a:pt x="29" y="0"/>
                  </a:lnTo>
                  <a:close/>
                  <a:moveTo>
                    <a:pt x="35" y="0"/>
                  </a:moveTo>
                  <a:lnTo>
                    <a:pt x="38" y="1"/>
                  </a:lnTo>
                  <a:lnTo>
                    <a:pt x="41" y="1"/>
                  </a:lnTo>
                  <a:lnTo>
                    <a:pt x="37" y="14"/>
                  </a:lnTo>
                  <a:lnTo>
                    <a:pt x="35" y="14"/>
                  </a:lnTo>
                  <a:lnTo>
                    <a:pt x="32" y="12"/>
                  </a:lnTo>
                  <a:lnTo>
                    <a:pt x="35" y="0"/>
                  </a:lnTo>
                  <a:close/>
                  <a:moveTo>
                    <a:pt x="41" y="1"/>
                  </a:moveTo>
                  <a:lnTo>
                    <a:pt x="49" y="6"/>
                  </a:lnTo>
                  <a:lnTo>
                    <a:pt x="54" y="11"/>
                  </a:lnTo>
                  <a:lnTo>
                    <a:pt x="58" y="18"/>
                  </a:lnTo>
                  <a:lnTo>
                    <a:pt x="60" y="26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4" y="18"/>
                  </a:lnTo>
                  <a:lnTo>
                    <a:pt x="41" y="17"/>
                  </a:lnTo>
                  <a:lnTo>
                    <a:pt x="37" y="14"/>
                  </a:lnTo>
                  <a:lnTo>
                    <a:pt x="41" y="1"/>
                  </a:lnTo>
                  <a:close/>
                  <a:moveTo>
                    <a:pt x="60" y="26"/>
                  </a:moveTo>
                  <a:lnTo>
                    <a:pt x="60" y="26"/>
                  </a:lnTo>
                  <a:lnTo>
                    <a:pt x="52" y="26"/>
                  </a:lnTo>
                  <a:lnTo>
                    <a:pt x="60" y="26"/>
                  </a:lnTo>
                  <a:close/>
                  <a:moveTo>
                    <a:pt x="60" y="26"/>
                  </a:moveTo>
                  <a:lnTo>
                    <a:pt x="58" y="95"/>
                  </a:lnTo>
                  <a:lnTo>
                    <a:pt x="46" y="95"/>
                  </a:lnTo>
                  <a:lnTo>
                    <a:pt x="46" y="26"/>
                  </a:lnTo>
                  <a:lnTo>
                    <a:pt x="60" y="2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8" name="Freeform 128"/>
            <p:cNvSpPr>
              <a:spLocks noEditPoints="1"/>
            </p:cNvSpPr>
            <p:nvPr/>
          </p:nvSpPr>
          <p:spPr bwMode="auto">
            <a:xfrm>
              <a:off x="395" y="122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3" y="87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0" y="26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0" y="22"/>
                </a:cxn>
                <a:cxn ang="0">
                  <a:pos x="13" y="24"/>
                </a:cxn>
                <a:cxn ang="0">
                  <a:pos x="13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3" y="15"/>
                </a:cxn>
                <a:cxn ang="0">
                  <a:pos x="28" y="15"/>
                </a:cxn>
                <a:cxn ang="0">
                  <a:pos x="34" y="2"/>
                </a:cxn>
                <a:cxn ang="0">
                  <a:pos x="40" y="4"/>
                </a:cxn>
                <a:cxn ang="0">
                  <a:pos x="34" y="15"/>
                </a:cxn>
                <a:cxn ang="0">
                  <a:pos x="34" y="2"/>
                </a:cxn>
                <a:cxn ang="0">
                  <a:pos x="48" y="8"/>
                </a:cxn>
                <a:cxn ang="0">
                  <a:pos x="57" y="19"/>
                </a:cxn>
                <a:cxn ang="0">
                  <a:pos x="46" y="29"/>
                </a:cxn>
                <a:cxn ang="0">
                  <a:pos x="43" y="21"/>
                </a:cxn>
                <a:cxn ang="0">
                  <a:pos x="36" y="16"/>
                </a:cxn>
                <a:cxn ang="0">
                  <a:pos x="46" y="29"/>
                </a:cxn>
                <a:cxn ang="0">
                  <a:pos x="53" y="29"/>
                </a:cxn>
                <a:cxn ang="0">
                  <a:pos x="59" y="27"/>
                </a:cxn>
                <a:cxn ang="0">
                  <a:pos x="46" y="98"/>
                </a:cxn>
                <a:cxn ang="0">
                  <a:pos x="59" y="27"/>
                </a:cxn>
              </a:cxnLst>
              <a:rect l="0" t="0" r="r" b="b"/>
              <a:pathLst>
                <a:path w="59" h="98">
                  <a:moveTo>
                    <a:pt x="0" y="87"/>
                  </a:moveTo>
                  <a:lnTo>
                    <a:pt x="0" y="27"/>
                  </a:lnTo>
                  <a:lnTo>
                    <a:pt x="13" y="27"/>
                  </a:lnTo>
                  <a:lnTo>
                    <a:pt x="13" y="87"/>
                  </a:lnTo>
                  <a:lnTo>
                    <a:pt x="0" y="87"/>
                  </a:lnTo>
                  <a:close/>
                  <a:moveTo>
                    <a:pt x="0" y="27"/>
                  </a:moveTo>
                  <a:lnTo>
                    <a:pt x="0" y="26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6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13" y="27"/>
                  </a:moveTo>
                  <a:lnTo>
                    <a:pt x="13" y="27"/>
                  </a:lnTo>
                  <a:lnTo>
                    <a:pt x="6" y="26"/>
                  </a:lnTo>
                  <a:lnTo>
                    <a:pt x="13" y="27"/>
                  </a:lnTo>
                  <a:close/>
                  <a:moveTo>
                    <a:pt x="0" y="26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3" y="24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0" y="26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0" y="21"/>
                  </a:lnTo>
                  <a:close/>
                  <a:moveTo>
                    <a:pt x="2" y="15"/>
                  </a:moveTo>
                  <a:lnTo>
                    <a:pt x="6" y="10"/>
                  </a:lnTo>
                  <a:lnTo>
                    <a:pt x="11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2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2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3" y="15"/>
                  </a:lnTo>
                  <a:lnTo>
                    <a:pt x="29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4" y="2"/>
                  </a:moveTo>
                  <a:lnTo>
                    <a:pt x="37" y="2"/>
                  </a:lnTo>
                  <a:lnTo>
                    <a:pt x="40" y="4"/>
                  </a:lnTo>
                  <a:lnTo>
                    <a:pt x="36" y="16"/>
                  </a:lnTo>
                  <a:lnTo>
                    <a:pt x="34" y="15"/>
                  </a:lnTo>
                  <a:lnTo>
                    <a:pt x="33" y="15"/>
                  </a:lnTo>
                  <a:lnTo>
                    <a:pt x="34" y="2"/>
                  </a:lnTo>
                  <a:close/>
                  <a:moveTo>
                    <a:pt x="40" y="4"/>
                  </a:moveTo>
                  <a:lnTo>
                    <a:pt x="48" y="8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9"/>
                  </a:lnTo>
                  <a:lnTo>
                    <a:pt x="46" y="29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6" y="16"/>
                  </a:lnTo>
                  <a:lnTo>
                    <a:pt x="40" y="4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lnTo>
                    <a:pt x="53" y="29"/>
                  </a:lnTo>
                  <a:lnTo>
                    <a:pt x="46" y="29"/>
                  </a:lnTo>
                  <a:close/>
                  <a:moveTo>
                    <a:pt x="59" y="27"/>
                  </a:moveTo>
                  <a:lnTo>
                    <a:pt x="59" y="98"/>
                  </a:lnTo>
                  <a:lnTo>
                    <a:pt x="46" y="98"/>
                  </a:lnTo>
                  <a:lnTo>
                    <a:pt x="46" y="29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29" name="Freeform 129"/>
            <p:cNvSpPr>
              <a:spLocks noEditPoints="1"/>
            </p:cNvSpPr>
            <p:nvPr/>
          </p:nvSpPr>
          <p:spPr bwMode="auto">
            <a:xfrm>
              <a:off x="1323" y="1232"/>
              <a:ext cx="60" cy="97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4" y="96"/>
                </a:cxn>
                <a:cxn ang="0">
                  <a:pos x="0" y="27"/>
                </a:cxn>
                <a:cxn ang="0">
                  <a:pos x="6" y="2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0" y="25"/>
                </a:cxn>
                <a:cxn ang="0">
                  <a:pos x="12" y="27"/>
                </a:cxn>
                <a:cxn ang="0">
                  <a:pos x="12" y="27"/>
                </a:cxn>
                <a:cxn ang="0">
                  <a:pos x="0" y="22"/>
                </a:cxn>
                <a:cxn ang="0">
                  <a:pos x="12" y="24"/>
                </a:cxn>
                <a:cxn ang="0">
                  <a:pos x="12" y="27"/>
                </a:cxn>
                <a:cxn ang="0">
                  <a:pos x="0" y="21"/>
                </a:cxn>
                <a:cxn ang="0">
                  <a:pos x="6" y="22"/>
                </a:cxn>
                <a:cxn ang="0">
                  <a:pos x="0" y="21"/>
                </a:cxn>
                <a:cxn ang="0">
                  <a:pos x="3" y="15"/>
                </a:cxn>
                <a:cxn ang="0">
                  <a:pos x="14" y="22"/>
                </a:cxn>
                <a:cxn ang="0">
                  <a:pos x="0" y="21"/>
                </a:cxn>
                <a:cxn ang="0">
                  <a:pos x="6" y="10"/>
                </a:cxn>
                <a:cxn ang="0">
                  <a:pos x="19" y="2"/>
                </a:cxn>
                <a:cxn ang="0">
                  <a:pos x="28" y="15"/>
                </a:cxn>
                <a:cxn ang="0">
                  <a:pos x="19" y="16"/>
                </a:cxn>
                <a:cxn ang="0">
                  <a:pos x="14" y="2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2" y="15"/>
                </a:cxn>
                <a:cxn ang="0">
                  <a:pos x="28" y="15"/>
                </a:cxn>
                <a:cxn ang="0">
                  <a:pos x="35" y="2"/>
                </a:cxn>
                <a:cxn ang="0">
                  <a:pos x="42" y="4"/>
                </a:cxn>
                <a:cxn ang="0">
                  <a:pos x="34" y="15"/>
                </a:cxn>
                <a:cxn ang="0">
                  <a:pos x="35" y="2"/>
                </a:cxn>
                <a:cxn ang="0">
                  <a:pos x="48" y="7"/>
                </a:cxn>
                <a:cxn ang="0">
                  <a:pos x="57" y="19"/>
                </a:cxn>
                <a:cxn ang="0">
                  <a:pos x="46" y="27"/>
                </a:cxn>
                <a:cxn ang="0">
                  <a:pos x="43" y="21"/>
                </a:cxn>
                <a:cxn ang="0">
                  <a:pos x="37" y="16"/>
                </a:cxn>
                <a:cxn ang="0">
                  <a:pos x="46" y="27"/>
                </a:cxn>
                <a:cxn ang="0">
                  <a:pos x="52" y="27"/>
                </a:cxn>
                <a:cxn ang="0">
                  <a:pos x="59" y="27"/>
                </a:cxn>
                <a:cxn ang="0">
                  <a:pos x="46" y="52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2" y="96"/>
                  </a:moveTo>
                  <a:lnTo>
                    <a:pt x="0" y="27"/>
                  </a:lnTo>
                  <a:lnTo>
                    <a:pt x="12" y="25"/>
                  </a:lnTo>
                  <a:lnTo>
                    <a:pt x="14" y="96"/>
                  </a:lnTo>
                  <a:lnTo>
                    <a:pt x="2" y="96"/>
                  </a:lnTo>
                  <a:close/>
                  <a:moveTo>
                    <a:pt x="0" y="27"/>
                  </a:moveTo>
                  <a:lnTo>
                    <a:pt x="0" y="25"/>
                  </a:lnTo>
                  <a:lnTo>
                    <a:pt x="6" y="27"/>
                  </a:lnTo>
                  <a:lnTo>
                    <a:pt x="0" y="27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12" y="27"/>
                  </a:moveTo>
                  <a:lnTo>
                    <a:pt x="12" y="27"/>
                  </a:lnTo>
                  <a:lnTo>
                    <a:pt x="6" y="25"/>
                  </a:lnTo>
                  <a:lnTo>
                    <a:pt x="12" y="27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0" y="21"/>
                  </a:lnTo>
                  <a:lnTo>
                    <a:pt x="12" y="24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0" y="25"/>
                  </a:lnTo>
                  <a:close/>
                  <a:moveTo>
                    <a:pt x="0" y="21"/>
                  </a:moveTo>
                  <a:lnTo>
                    <a:pt x="0" y="21"/>
                  </a:lnTo>
                  <a:lnTo>
                    <a:pt x="6" y="22"/>
                  </a:lnTo>
                  <a:lnTo>
                    <a:pt x="0" y="21"/>
                  </a:lnTo>
                  <a:close/>
                  <a:moveTo>
                    <a:pt x="0" y="21"/>
                  </a:moveTo>
                  <a:lnTo>
                    <a:pt x="2" y="18"/>
                  </a:lnTo>
                  <a:lnTo>
                    <a:pt x="3" y="15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0" y="21"/>
                  </a:lnTo>
                  <a:close/>
                  <a:moveTo>
                    <a:pt x="3" y="15"/>
                  </a:moveTo>
                  <a:lnTo>
                    <a:pt x="6" y="10"/>
                  </a:lnTo>
                  <a:lnTo>
                    <a:pt x="12" y="5"/>
                  </a:lnTo>
                  <a:lnTo>
                    <a:pt x="19" y="2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3" y="15"/>
                  </a:lnTo>
                  <a:lnTo>
                    <a:pt x="19" y="16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1" y="2"/>
                  </a:lnTo>
                  <a:lnTo>
                    <a:pt x="35" y="2"/>
                  </a:lnTo>
                  <a:lnTo>
                    <a:pt x="32" y="15"/>
                  </a:lnTo>
                  <a:lnTo>
                    <a:pt x="31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35" y="2"/>
                  </a:moveTo>
                  <a:lnTo>
                    <a:pt x="39" y="2"/>
                  </a:lnTo>
                  <a:lnTo>
                    <a:pt x="42" y="4"/>
                  </a:lnTo>
                  <a:lnTo>
                    <a:pt x="37" y="16"/>
                  </a:lnTo>
                  <a:lnTo>
                    <a:pt x="34" y="15"/>
                  </a:lnTo>
                  <a:lnTo>
                    <a:pt x="32" y="15"/>
                  </a:lnTo>
                  <a:lnTo>
                    <a:pt x="35" y="2"/>
                  </a:lnTo>
                  <a:close/>
                  <a:moveTo>
                    <a:pt x="42" y="4"/>
                  </a:moveTo>
                  <a:lnTo>
                    <a:pt x="48" y="7"/>
                  </a:lnTo>
                  <a:lnTo>
                    <a:pt x="54" y="13"/>
                  </a:lnTo>
                  <a:lnTo>
                    <a:pt x="57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5" y="24"/>
                  </a:lnTo>
                  <a:lnTo>
                    <a:pt x="43" y="21"/>
                  </a:lnTo>
                  <a:lnTo>
                    <a:pt x="40" y="18"/>
                  </a:lnTo>
                  <a:lnTo>
                    <a:pt x="37" y="16"/>
                  </a:lnTo>
                  <a:lnTo>
                    <a:pt x="42" y="4"/>
                  </a:lnTo>
                  <a:close/>
                  <a:moveTo>
                    <a:pt x="46" y="27"/>
                  </a:moveTo>
                  <a:lnTo>
                    <a:pt x="46" y="27"/>
                  </a:lnTo>
                  <a:lnTo>
                    <a:pt x="52" y="27"/>
                  </a:lnTo>
                  <a:lnTo>
                    <a:pt x="46" y="27"/>
                  </a:lnTo>
                  <a:close/>
                  <a:moveTo>
                    <a:pt x="59" y="27"/>
                  </a:moveTo>
                  <a:lnTo>
                    <a:pt x="59" y="52"/>
                  </a:lnTo>
                  <a:lnTo>
                    <a:pt x="46" y="52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0" name="Freeform 130"/>
            <p:cNvSpPr>
              <a:spLocks noEditPoints="1"/>
            </p:cNvSpPr>
            <p:nvPr/>
          </p:nvSpPr>
          <p:spPr bwMode="auto">
            <a:xfrm>
              <a:off x="1189" y="1232"/>
              <a:ext cx="60" cy="97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3" y="96"/>
                </a:cxn>
                <a:cxn ang="0">
                  <a:pos x="0" y="25"/>
                </a:cxn>
                <a:cxn ang="0">
                  <a:pos x="6" y="25"/>
                </a:cxn>
                <a:cxn ang="0">
                  <a:pos x="0" y="25"/>
                </a:cxn>
                <a:cxn ang="0">
                  <a:pos x="0" y="24"/>
                </a:cxn>
                <a:cxn ang="0">
                  <a:pos x="13" y="25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0" y="22"/>
                </a:cxn>
                <a:cxn ang="0">
                  <a:pos x="14" y="22"/>
                </a:cxn>
                <a:cxn ang="0">
                  <a:pos x="13" y="25"/>
                </a:cxn>
                <a:cxn ang="0">
                  <a:pos x="2" y="19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3" y="15"/>
                </a:cxn>
                <a:cxn ang="0">
                  <a:pos x="14" y="21"/>
                </a:cxn>
                <a:cxn ang="0">
                  <a:pos x="2" y="19"/>
                </a:cxn>
                <a:cxn ang="0">
                  <a:pos x="6" y="8"/>
                </a:cxn>
                <a:cxn ang="0">
                  <a:pos x="19" y="0"/>
                </a:cxn>
                <a:cxn ang="0">
                  <a:pos x="28" y="13"/>
                </a:cxn>
                <a:cxn ang="0">
                  <a:pos x="19" y="15"/>
                </a:cxn>
                <a:cxn ang="0">
                  <a:pos x="14" y="19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3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3" y="13"/>
                </a:cxn>
                <a:cxn ang="0">
                  <a:pos x="28" y="13"/>
                </a:cxn>
                <a:cxn ang="0">
                  <a:pos x="36" y="0"/>
                </a:cxn>
                <a:cxn ang="0">
                  <a:pos x="42" y="2"/>
                </a:cxn>
                <a:cxn ang="0">
                  <a:pos x="36" y="15"/>
                </a:cxn>
                <a:cxn ang="0">
                  <a:pos x="36" y="0"/>
                </a:cxn>
                <a:cxn ang="0">
                  <a:pos x="50" y="7"/>
                </a:cxn>
                <a:cxn ang="0">
                  <a:pos x="59" y="19"/>
                </a:cxn>
                <a:cxn ang="0">
                  <a:pos x="46" y="27"/>
                </a:cxn>
                <a:cxn ang="0">
                  <a:pos x="43" y="19"/>
                </a:cxn>
                <a:cxn ang="0">
                  <a:pos x="37" y="15"/>
                </a:cxn>
                <a:cxn ang="0">
                  <a:pos x="59" y="27"/>
                </a:cxn>
                <a:cxn ang="0">
                  <a:pos x="46" y="96"/>
                </a:cxn>
                <a:cxn ang="0">
                  <a:pos x="59" y="27"/>
                </a:cxn>
              </a:cxnLst>
              <a:rect l="0" t="0" r="r" b="b"/>
              <a:pathLst>
                <a:path w="59" h="96">
                  <a:moveTo>
                    <a:pt x="0" y="96"/>
                  </a:moveTo>
                  <a:lnTo>
                    <a:pt x="0" y="25"/>
                  </a:lnTo>
                  <a:lnTo>
                    <a:pt x="13" y="25"/>
                  </a:lnTo>
                  <a:lnTo>
                    <a:pt x="13" y="96"/>
                  </a:lnTo>
                  <a:lnTo>
                    <a:pt x="0" y="96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6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13" y="25"/>
                  </a:moveTo>
                  <a:lnTo>
                    <a:pt x="13" y="25"/>
                  </a:lnTo>
                  <a:lnTo>
                    <a:pt x="6" y="25"/>
                  </a:lnTo>
                  <a:lnTo>
                    <a:pt x="13" y="25"/>
                  </a:lnTo>
                  <a:close/>
                  <a:moveTo>
                    <a:pt x="0" y="25"/>
                  </a:moveTo>
                  <a:lnTo>
                    <a:pt x="0" y="22"/>
                  </a:lnTo>
                  <a:lnTo>
                    <a:pt x="2" y="19"/>
                  </a:lnTo>
                  <a:lnTo>
                    <a:pt x="14" y="22"/>
                  </a:lnTo>
                  <a:lnTo>
                    <a:pt x="13" y="24"/>
                  </a:lnTo>
                  <a:lnTo>
                    <a:pt x="13" y="25"/>
                  </a:lnTo>
                  <a:lnTo>
                    <a:pt x="0" y="25"/>
                  </a:lnTo>
                  <a:close/>
                  <a:moveTo>
                    <a:pt x="2" y="19"/>
                  </a:moveTo>
                  <a:lnTo>
                    <a:pt x="2" y="19"/>
                  </a:lnTo>
                  <a:lnTo>
                    <a:pt x="8" y="21"/>
                  </a:lnTo>
                  <a:lnTo>
                    <a:pt x="2" y="19"/>
                  </a:lnTo>
                  <a:close/>
                  <a:moveTo>
                    <a:pt x="2" y="19"/>
                  </a:moveTo>
                  <a:lnTo>
                    <a:pt x="2" y="16"/>
                  </a:lnTo>
                  <a:lnTo>
                    <a:pt x="3" y="15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4" y="22"/>
                  </a:lnTo>
                  <a:lnTo>
                    <a:pt x="2" y="19"/>
                  </a:lnTo>
                  <a:close/>
                  <a:moveTo>
                    <a:pt x="3" y="15"/>
                  </a:moveTo>
                  <a:lnTo>
                    <a:pt x="6" y="8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3" y="13"/>
                  </a:lnTo>
                  <a:lnTo>
                    <a:pt x="19" y="15"/>
                  </a:lnTo>
                  <a:lnTo>
                    <a:pt x="17" y="18"/>
                  </a:lnTo>
                  <a:lnTo>
                    <a:pt x="14" y="19"/>
                  </a:lnTo>
                  <a:lnTo>
                    <a:pt x="3" y="15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13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28" y="7"/>
                  </a:lnTo>
                  <a:lnTo>
                    <a:pt x="28" y="0"/>
                  </a:lnTo>
                  <a:close/>
                  <a:moveTo>
                    <a:pt x="30" y="0"/>
                  </a:moveTo>
                  <a:lnTo>
                    <a:pt x="33" y="0"/>
                  </a:lnTo>
                  <a:lnTo>
                    <a:pt x="36" y="0"/>
                  </a:lnTo>
                  <a:lnTo>
                    <a:pt x="33" y="13"/>
                  </a:lnTo>
                  <a:lnTo>
                    <a:pt x="31" y="13"/>
                  </a:lnTo>
                  <a:lnTo>
                    <a:pt x="28" y="13"/>
                  </a:lnTo>
                  <a:lnTo>
                    <a:pt x="30" y="0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2" y="2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3" y="13"/>
                  </a:lnTo>
                  <a:lnTo>
                    <a:pt x="36" y="0"/>
                  </a:lnTo>
                  <a:close/>
                  <a:moveTo>
                    <a:pt x="42" y="2"/>
                  </a:moveTo>
                  <a:lnTo>
                    <a:pt x="50" y="7"/>
                  </a:lnTo>
                  <a:lnTo>
                    <a:pt x="54" y="11"/>
                  </a:lnTo>
                  <a:lnTo>
                    <a:pt x="59" y="19"/>
                  </a:lnTo>
                  <a:lnTo>
                    <a:pt x="59" y="27"/>
                  </a:lnTo>
                  <a:lnTo>
                    <a:pt x="46" y="27"/>
                  </a:lnTo>
                  <a:lnTo>
                    <a:pt x="46" y="22"/>
                  </a:lnTo>
                  <a:lnTo>
                    <a:pt x="43" y="19"/>
                  </a:lnTo>
                  <a:lnTo>
                    <a:pt x="40" y="18"/>
                  </a:lnTo>
                  <a:lnTo>
                    <a:pt x="37" y="15"/>
                  </a:lnTo>
                  <a:lnTo>
                    <a:pt x="42" y="2"/>
                  </a:lnTo>
                  <a:close/>
                  <a:moveTo>
                    <a:pt x="59" y="27"/>
                  </a:moveTo>
                  <a:lnTo>
                    <a:pt x="59" y="96"/>
                  </a:lnTo>
                  <a:lnTo>
                    <a:pt x="46" y="96"/>
                  </a:lnTo>
                  <a:lnTo>
                    <a:pt x="46" y="27"/>
                  </a:lnTo>
                  <a:lnTo>
                    <a:pt x="59" y="2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1" name="Freeform 131"/>
            <p:cNvSpPr>
              <a:spLocks noEditPoints="1"/>
            </p:cNvSpPr>
            <p:nvPr/>
          </p:nvSpPr>
          <p:spPr bwMode="auto">
            <a:xfrm>
              <a:off x="841" y="606"/>
              <a:ext cx="94" cy="111"/>
            </a:xfrm>
            <a:custGeom>
              <a:avLst/>
              <a:gdLst/>
              <a:ahLst/>
              <a:cxnLst>
                <a:cxn ang="0">
                  <a:pos x="1" y="69"/>
                </a:cxn>
                <a:cxn ang="0">
                  <a:pos x="14" y="110"/>
                </a:cxn>
                <a:cxn ang="0">
                  <a:pos x="1" y="49"/>
                </a:cxn>
                <a:cxn ang="0">
                  <a:pos x="14" y="49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4" y="27"/>
                </a:cxn>
                <a:cxn ang="0">
                  <a:pos x="1" y="24"/>
                </a:cxn>
                <a:cxn ang="0">
                  <a:pos x="14" y="25"/>
                </a:cxn>
                <a:cxn ang="0">
                  <a:pos x="3" y="21"/>
                </a:cxn>
                <a:cxn ang="0">
                  <a:pos x="15" y="21"/>
                </a:cxn>
                <a:cxn ang="0">
                  <a:pos x="3" y="21"/>
                </a:cxn>
                <a:cxn ang="0">
                  <a:pos x="10" y="17"/>
                </a:cxn>
                <a:cxn ang="0">
                  <a:pos x="9" y="8"/>
                </a:cxn>
                <a:cxn ang="0">
                  <a:pos x="26" y="0"/>
                </a:cxn>
                <a:cxn ang="0">
                  <a:pos x="21" y="14"/>
                </a:cxn>
                <a:cxn ang="0">
                  <a:pos x="4" y="14"/>
                </a:cxn>
                <a:cxn ang="0">
                  <a:pos x="27" y="0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7" y="0"/>
                </a:cxn>
                <a:cxn ang="0">
                  <a:pos x="29" y="13"/>
                </a:cxn>
                <a:cxn ang="0">
                  <a:pos x="27" y="0"/>
                </a:cxn>
                <a:cxn ang="0">
                  <a:pos x="37" y="2"/>
                </a:cxn>
                <a:cxn ang="0">
                  <a:pos x="29" y="13"/>
                </a:cxn>
                <a:cxn ang="0">
                  <a:pos x="43" y="7"/>
                </a:cxn>
                <a:cxn ang="0">
                  <a:pos x="54" y="24"/>
                </a:cxn>
                <a:cxn ang="0">
                  <a:pos x="38" y="19"/>
                </a:cxn>
                <a:cxn ang="0">
                  <a:pos x="37" y="2"/>
                </a:cxn>
                <a:cxn ang="0">
                  <a:pos x="47" y="25"/>
                </a:cxn>
                <a:cxn ang="0">
                  <a:pos x="41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44" y="14"/>
                </a:cxn>
                <a:cxn ang="0">
                  <a:pos x="58" y="16"/>
                </a:cxn>
                <a:cxn ang="0">
                  <a:pos x="41" y="24"/>
                </a:cxn>
                <a:cxn ang="0">
                  <a:pos x="54" y="11"/>
                </a:cxn>
                <a:cxn ang="0">
                  <a:pos x="54" y="3"/>
                </a:cxn>
                <a:cxn ang="0">
                  <a:pos x="66" y="0"/>
                </a:cxn>
                <a:cxn ang="0">
                  <a:pos x="58" y="16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69" y="0"/>
                </a:cxn>
                <a:cxn ang="0">
                  <a:pos x="67" y="14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70" y="14"/>
                </a:cxn>
                <a:cxn ang="0">
                  <a:pos x="69" y="0"/>
                </a:cxn>
                <a:cxn ang="0">
                  <a:pos x="80" y="5"/>
                </a:cxn>
                <a:cxn ang="0">
                  <a:pos x="70" y="14"/>
                </a:cxn>
                <a:cxn ang="0">
                  <a:pos x="86" y="10"/>
                </a:cxn>
                <a:cxn ang="0">
                  <a:pos x="95" y="28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28"/>
                </a:cxn>
                <a:cxn ang="0">
                  <a:pos x="95" y="110"/>
                </a:cxn>
                <a:cxn ang="0">
                  <a:pos x="95" y="28"/>
                </a:cxn>
              </a:cxnLst>
              <a:rect l="0" t="0" r="r" b="b"/>
              <a:pathLst>
                <a:path w="95" h="110">
                  <a:moveTo>
                    <a:pt x="0" y="110"/>
                  </a:moveTo>
                  <a:lnTo>
                    <a:pt x="0" y="90"/>
                  </a:lnTo>
                  <a:lnTo>
                    <a:pt x="1" y="69"/>
                  </a:lnTo>
                  <a:lnTo>
                    <a:pt x="14" y="69"/>
                  </a:lnTo>
                  <a:lnTo>
                    <a:pt x="14" y="90"/>
                  </a:lnTo>
                  <a:lnTo>
                    <a:pt x="14" y="110"/>
                  </a:lnTo>
                  <a:lnTo>
                    <a:pt x="0" y="110"/>
                  </a:lnTo>
                  <a:close/>
                  <a:moveTo>
                    <a:pt x="1" y="69"/>
                  </a:moveTo>
                  <a:lnTo>
                    <a:pt x="1" y="49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49"/>
                  </a:lnTo>
                  <a:lnTo>
                    <a:pt x="14" y="69"/>
                  </a:lnTo>
                  <a:lnTo>
                    <a:pt x="1" y="69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7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7"/>
                  </a:lnTo>
                  <a:lnTo>
                    <a:pt x="1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1" y="27"/>
                  </a:moveTo>
                  <a:lnTo>
                    <a:pt x="1" y="24"/>
                  </a:lnTo>
                  <a:lnTo>
                    <a:pt x="3" y="21"/>
                  </a:lnTo>
                  <a:lnTo>
                    <a:pt x="15" y="24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4" y="14"/>
                  </a:lnTo>
                  <a:lnTo>
                    <a:pt x="15" y="21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3" y="21"/>
                  </a:lnTo>
                  <a:close/>
                  <a:moveTo>
                    <a:pt x="15" y="21"/>
                  </a:moveTo>
                  <a:lnTo>
                    <a:pt x="15" y="21"/>
                  </a:lnTo>
                  <a:lnTo>
                    <a:pt x="10" y="17"/>
                  </a:lnTo>
                  <a:lnTo>
                    <a:pt x="15" y="21"/>
                  </a:lnTo>
                  <a:close/>
                  <a:moveTo>
                    <a:pt x="4" y="14"/>
                  </a:moveTo>
                  <a:lnTo>
                    <a:pt x="9" y="8"/>
                  </a:lnTo>
                  <a:lnTo>
                    <a:pt x="14" y="3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13"/>
                  </a:lnTo>
                  <a:lnTo>
                    <a:pt x="23" y="13"/>
                  </a:lnTo>
                  <a:lnTo>
                    <a:pt x="21" y="14"/>
                  </a:lnTo>
                  <a:lnTo>
                    <a:pt x="18" y="17"/>
                  </a:lnTo>
                  <a:lnTo>
                    <a:pt x="15" y="21"/>
                  </a:lnTo>
                  <a:lnTo>
                    <a:pt x="4" y="14"/>
                  </a:lnTo>
                  <a:close/>
                  <a:moveTo>
                    <a:pt x="26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6" y="0"/>
                  </a:lnTo>
                  <a:close/>
                  <a:moveTo>
                    <a:pt x="26" y="13"/>
                  </a:moveTo>
                  <a:lnTo>
                    <a:pt x="26" y="13"/>
                  </a:lnTo>
                  <a:lnTo>
                    <a:pt x="27" y="7"/>
                  </a:lnTo>
                  <a:lnTo>
                    <a:pt x="26" y="13"/>
                  </a:lnTo>
                  <a:close/>
                  <a:moveTo>
                    <a:pt x="27" y="0"/>
                  </a:moveTo>
                  <a:lnTo>
                    <a:pt x="29" y="0"/>
                  </a:lnTo>
                  <a:lnTo>
                    <a:pt x="32" y="0"/>
                  </a:lnTo>
                  <a:lnTo>
                    <a:pt x="29" y="13"/>
                  </a:lnTo>
                  <a:lnTo>
                    <a:pt x="27" y="13"/>
                  </a:lnTo>
                  <a:lnTo>
                    <a:pt x="26" y="13"/>
                  </a:lnTo>
                  <a:lnTo>
                    <a:pt x="27" y="0"/>
                  </a:lnTo>
                  <a:close/>
                  <a:moveTo>
                    <a:pt x="32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9" y="13"/>
                  </a:lnTo>
                  <a:lnTo>
                    <a:pt x="32" y="0"/>
                  </a:lnTo>
                  <a:close/>
                  <a:moveTo>
                    <a:pt x="37" y="2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4"/>
                  </a:lnTo>
                  <a:lnTo>
                    <a:pt x="41" y="25"/>
                  </a:lnTo>
                  <a:lnTo>
                    <a:pt x="41" y="22"/>
                  </a:lnTo>
                  <a:lnTo>
                    <a:pt x="38" y="19"/>
                  </a:lnTo>
                  <a:lnTo>
                    <a:pt x="35" y="16"/>
                  </a:lnTo>
                  <a:lnTo>
                    <a:pt x="32" y="14"/>
                  </a:lnTo>
                  <a:lnTo>
                    <a:pt x="37" y="2"/>
                  </a:lnTo>
                  <a:close/>
                  <a:moveTo>
                    <a:pt x="54" y="25"/>
                  </a:moveTo>
                  <a:lnTo>
                    <a:pt x="41" y="25"/>
                  </a:lnTo>
                  <a:lnTo>
                    <a:pt x="47" y="25"/>
                  </a:lnTo>
                  <a:lnTo>
                    <a:pt x="54" y="25"/>
                  </a:lnTo>
                  <a:close/>
                  <a:moveTo>
                    <a:pt x="41" y="25"/>
                  </a:moveTo>
                  <a:lnTo>
                    <a:pt x="41" y="24"/>
                  </a:lnTo>
                  <a:lnTo>
                    <a:pt x="41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41" y="25"/>
                  </a:lnTo>
                  <a:close/>
                  <a:moveTo>
                    <a:pt x="54" y="24"/>
                  </a:moveTo>
                  <a:lnTo>
                    <a:pt x="54" y="24"/>
                  </a:lnTo>
                  <a:lnTo>
                    <a:pt x="47" y="24"/>
                  </a:lnTo>
                  <a:lnTo>
                    <a:pt x="54" y="24"/>
                  </a:lnTo>
                  <a:close/>
                  <a:moveTo>
                    <a:pt x="41" y="24"/>
                  </a:moveTo>
                  <a:lnTo>
                    <a:pt x="43" y="19"/>
                  </a:lnTo>
                  <a:lnTo>
                    <a:pt x="44" y="14"/>
                  </a:lnTo>
                  <a:lnTo>
                    <a:pt x="46" y="10"/>
                  </a:lnTo>
                  <a:lnTo>
                    <a:pt x="49" y="7"/>
                  </a:lnTo>
                  <a:lnTo>
                    <a:pt x="58" y="16"/>
                  </a:lnTo>
                  <a:lnTo>
                    <a:pt x="55" y="19"/>
                  </a:lnTo>
                  <a:lnTo>
                    <a:pt x="54" y="24"/>
                  </a:lnTo>
                  <a:lnTo>
                    <a:pt x="41" y="24"/>
                  </a:lnTo>
                  <a:close/>
                  <a:moveTo>
                    <a:pt x="49" y="7"/>
                  </a:moveTo>
                  <a:lnTo>
                    <a:pt x="49" y="7"/>
                  </a:lnTo>
                  <a:lnTo>
                    <a:pt x="54" y="11"/>
                  </a:lnTo>
                  <a:lnTo>
                    <a:pt x="49" y="7"/>
                  </a:lnTo>
                  <a:close/>
                  <a:moveTo>
                    <a:pt x="49" y="7"/>
                  </a:moveTo>
                  <a:lnTo>
                    <a:pt x="54" y="3"/>
                  </a:lnTo>
                  <a:lnTo>
                    <a:pt x="57" y="2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1" y="14"/>
                  </a:lnTo>
                  <a:lnTo>
                    <a:pt x="58" y="16"/>
                  </a:lnTo>
                  <a:lnTo>
                    <a:pt x="49" y="7"/>
                  </a:lnTo>
                  <a:close/>
                  <a:moveTo>
                    <a:pt x="66" y="0"/>
                  </a:moveTo>
                  <a:lnTo>
                    <a:pt x="67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67" y="0"/>
                  </a:lnTo>
                  <a:lnTo>
                    <a:pt x="67" y="7"/>
                  </a:lnTo>
                  <a:lnTo>
                    <a:pt x="67" y="0"/>
                  </a:lnTo>
                  <a:close/>
                  <a:moveTo>
                    <a:pt x="67" y="0"/>
                  </a:moveTo>
                  <a:lnTo>
                    <a:pt x="69" y="0"/>
                  </a:lnTo>
                  <a:lnTo>
                    <a:pt x="69" y="0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69" y="0"/>
                  </a:moveTo>
                  <a:lnTo>
                    <a:pt x="69" y="0"/>
                  </a:lnTo>
                  <a:lnTo>
                    <a:pt x="67" y="7"/>
                  </a:lnTo>
                  <a:lnTo>
                    <a:pt x="69" y="0"/>
                  </a:lnTo>
                  <a:close/>
                  <a:moveTo>
                    <a:pt x="69" y="0"/>
                  </a:moveTo>
                  <a:lnTo>
                    <a:pt x="72" y="2"/>
                  </a:lnTo>
                  <a:lnTo>
                    <a:pt x="75" y="2"/>
                  </a:lnTo>
                  <a:lnTo>
                    <a:pt x="70" y="14"/>
                  </a:lnTo>
                  <a:lnTo>
                    <a:pt x="69" y="14"/>
                  </a:lnTo>
                  <a:lnTo>
                    <a:pt x="67" y="14"/>
                  </a:lnTo>
                  <a:lnTo>
                    <a:pt x="69" y="0"/>
                  </a:lnTo>
                  <a:close/>
                  <a:moveTo>
                    <a:pt x="75" y="2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5" y="2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0" y="16"/>
                  </a:lnTo>
                  <a:lnTo>
                    <a:pt x="94" y="22"/>
                  </a:lnTo>
                  <a:lnTo>
                    <a:pt x="95" y="28"/>
                  </a:lnTo>
                  <a:lnTo>
                    <a:pt x="81" y="28"/>
                  </a:lnTo>
                  <a:lnTo>
                    <a:pt x="81" y="25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5" y="28"/>
                  </a:moveTo>
                  <a:lnTo>
                    <a:pt x="95" y="28"/>
                  </a:lnTo>
                  <a:lnTo>
                    <a:pt x="89" y="28"/>
                  </a:lnTo>
                  <a:lnTo>
                    <a:pt x="95" y="28"/>
                  </a:lnTo>
                  <a:close/>
                  <a:moveTo>
                    <a:pt x="95" y="28"/>
                  </a:moveTo>
                  <a:lnTo>
                    <a:pt x="95" y="110"/>
                  </a:lnTo>
                  <a:lnTo>
                    <a:pt x="81" y="110"/>
                  </a:lnTo>
                  <a:lnTo>
                    <a:pt x="81" y="28"/>
                  </a:lnTo>
                  <a:lnTo>
                    <a:pt x="95" y="2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2" name="Freeform 132"/>
            <p:cNvSpPr>
              <a:spLocks noEditPoints="1"/>
            </p:cNvSpPr>
            <p:nvPr/>
          </p:nvSpPr>
          <p:spPr bwMode="auto">
            <a:xfrm>
              <a:off x="821" y="579"/>
              <a:ext cx="131" cy="47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3" y="22"/>
                </a:cxn>
                <a:cxn ang="0">
                  <a:pos x="11" y="44"/>
                </a:cxn>
                <a:cxn ang="0">
                  <a:pos x="13" y="14"/>
                </a:cxn>
                <a:cxn ang="0">
                  <a:pos x="23" y="5"/>
                </a:cxn>
                <a:cxn ang="0">
                  <a:pos x="37" y="0"/>
                </a:cxn>
                <a:cxn ang="0">
                  <a:pos x="34" y="14"/>
                </a:cxn>
                <a:cxn ang="0">
                  <a:pos x="26" y="19"/>
                </a:cxn>
                <a:cxn ang="0">
                  <a:pos x="13" y="14"/>
                </a:cxn>
                <a:cxn ang="0">
                  <a:pos x="43" y="0"/>
                </a:cxn>
                <a:cxn ang="0">
                  <a:pos x="53" y="6"/>
                </a:cxn>
                <a:cxn ang="0">
                  <a:pos x="45" y="17"/>
                </a:cxn>
                <a:cxn ang="0">
                  <a:pos x="37" y="13"/>
                </a:cxn>
                <a:cxn ang="0">
                  <a:pos x="56" y="10"/>
                </a:cxn>
                <a:cxn ang="0">
                  <a:pos x="65" y="14"/>
                </a:cxn>
                <a:cxn ang="0">
                  <a:pos x="57" y="27"/>
                </a:cxn>
                <a:cxn ang="0">
                  <a:pos x="48" y="21"/>
                </a:cxn>
                <a:cxn ang="0">
                  <a:pos x="56" y="10"/>
                </a:cxn>
                <a:cxn ang="0">
                  <a:pos x="71" y="13"/>
                </a:cxn>
                <a:cxn ang="0">
                  <a:pos x="85" y="17"/>
                </a:cxn>
                <a:cxn ang="0">
                  <a:pos x="79" y="25"/>
                </a:cxn>
                <a:cxn ang="0">
                  <a:pos x="65" y="28"/>
                </a:cxn>
                <a:cxn ang="0">
                  <a:pos x="76" y="10"/>
                </a:cxn>
                <a:cxn ang="0">
                  <a:pos x="82" y="3"/>
                </a:cxn>
                <a:cxn ang="0">
                  <a:pos x="94" y="0"/>
                </a:cxn>
                <a:cxn ang="0">
                  <a:pos x="88" y="14"/>
                </a:cxn>
                <a:cxn ang="0">
                  <a:pos x="76" y="10"/>
                </a:cxn>
                <a:cxn ang="0">
                  <a:pos x="100" y="0"/>
                </a:cxn>
                <a:cxn ang="0">
                  <a:pos x="109" y="3"/>
                </a:cxn>
                <a:cxn ang="0">
                  <a:pos x="119" y="14"/>
                </a:cxn>
                <a:cxn ang="0">
                  <a:pos x="113" y="30"/>
                </a:cxn>
                <a:cxn ang="0">
                  <a:pos x="105" y="17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6" y="35"/>
                </a:cxn>
                <a:cxn ang="0">
                  <a:pos x="123" y="24"/>
                </a:cxn>
              </a:cxnLst>
              <a:rect l="0" t="0" r="r" b="b"/>
              <a:pathLst>
                <a:path w="129" h="44">
                  <a:moveTo>
                    <a:pt x="0" y="39"/>
                  </a:moveTo>
                  <a:lnTo>
                    <a:pt x="6" y="27"/>
                  </a:lnTo>
                  <a:lnTo>
                    <a:pt x="13" y="14"/>
                  </a:lnTo>
                  <a:lnTo>
                    <a:pt x="23" y="22"/>
                  </a:lnTo>
                  <a:lnTo>
                    <a:pt x="17" y="33"/>
                  </a:lnTo>
                  <a:lnTo>
                    <a:pt x="11" y="44"/>
                  </a:lnTo>
                  <a:lnTo>
                    <a:pt x="0" y="39"/>
                  </a:lnTo>
                  <a:close/>
                  <a:moveTo>
                    <a:pt x="13" y="14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13"/>
                  </a:lnTo>
                  <a:lnTo>
                    <a:pt x="34" y="14"/>
                  </a:lnTo>
                  <a:lnTo>
                    <a:pt x="29" y="16"/>
                  </a:lnTo>
                  <a:lnTo>
                    <a:pt x="26" y="19"/>
                  </a:lnTo>
                  <a:lnTo>
                    <a:pt x="23" y="22"/>
                  </a:lnTo>
                  <a:lnTo>
                    <a:pt x="13" y="14"/>
                  </a:lnTo>
                  <a:close/>
                  <a:moveTo>
                    <a:pt x="37" y="0"/>
                  </a:moveTo>
                  <a:lnTo>
                    <a:pt x="43" y="0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6" y="10"/>
                  </a:lnTo>
                  <a:lnTo>
                    <a:pt x="45" y="17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7" y="0"/>
                  </a:lnTo>
                  <a:close/>
                  <a:moveTo>
                    <a:pt x="56" y="10"/>
                  </a:moveTo>
                  <a:lnTo>
                    <a:pt x="59" y="13"/>
                  </a:lnTo>
                  <a:lnTo>
                    <a:pt x="65" y="14"/>
                  </a:lnTo>
                  <a:lnTo>
                    <a:pt x="65" y="28"/>
                  </a:lnTo>
                  <a:lnTo>
                    <a:pt x="57" y="27"/>
                  </a:lnTo>
                  <a:lnTo>
                    <a:pt x="53" y="24"/>
                  </a:lnTo>
                  <a:lnTo>
                    <a:pt x="48" y="21"/>
                  </a:lnTo>
                  <a:lnTo>
                    <a:pt x="45" y="17"/>
                  </a:lnTo>
                  <a:lnTo>
                    <a:pt x="56" y="10"/>
                  </a:lnTo>
                  <a:close/>
                  <a:moveTo>
                    <a:pt x="65" y="14"/>
                  </a:moveTo>
                  <a:lnTo>
                    <a:pt x="71" y="13"/>
                  </a:lnTo>
                  <a:lnTo>
                    <a:pt x="76" y="10"/>
                  </a:lnTo>
                  <a:lnTo>
                    <a:pt x="85" y="17"/>
                  </a:lnTo>
                  <a:lnTo>
                    <a:pt x="82" y="22"/>
                  </a:lnTo>
                  <a:lnTo>
                    <a:pt x="79" y="25"/>
                  </a:lnTo>
                  <a:lnTo>
                    <a:pt x="73" y="27"/>
                  </a:lnTo>
                  <a:lnTo>
                    <a:pt x="65" y="28"/>
                  </a:lnTo>
                  <a:lnTo>
                    <a:pt x="65" y="14"/>
                  </a:lnTo>
                  <a:close/>
                  <a:moveTo>
                    <a:pt x="76" y="10"/>
                  </a:moveTo>
                  <a:lnTo>
                    <a:pt x="79" y="6"/>
                  </a:lnTo>
                  <a:lnTo>
                    <a:pt x="82" y="3"/>
                  </a:lnTo>
                  <a:lnTo>
                    <a:pt x="86" y="0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8" y="14"/>
                  </a:lnTo>
                  <a:lnTo>
                    <a:pt x="85" y="17"/>
                  </a:lnTo>
                  <a:lnTo>
                    <a:pt x="76" y="10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5" y="2"/>
                  </a:lnTo>
                  <a:lnTo>
                    <a:pt x="109" y="3"/>
                  </a:lnTo>
                  <a:lnTo>
                    <a:pt x="113" y="6"/>
                  </a:lnTo>
                  <a:lnTo>
                    <a:pt x="119" y="14"/>
                  </a:lnTo>
                  <a:lnTo>
                    <a:pt x="123" y="24"/>
                  </a:lnTo>
                  <a:lnTo>
                    <a:pt x="113" y="30"/>
                  </a:lnTo>
                  <a:lnTo>
                    <a:pt x="109" y="24"/>
                  </a:lnTo>
                  <a:lnTo>
                    <a:pt x="105" y="17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9" y="39"/>
                  </a:lnTo>
                  <a:lnTo>
                    <a:pt x="116" y="35"/>
                  </a:lnTo>
                  <a:lnTo>
                    <a:pt x="113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881" y="626"/>
              <a:ext cx="13" cy="87"/>
            </a:xfrm>
            <a:custGeom>
              <a:avLst/>
              <a:gdLst/>
              <a:ahLst/>
              <a:cxnLst>
                <a:cxn ang="0">
                  <a:pos x="2" y="87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4" y="87"/>
                </a:cxn>
                <a:cxn ang="0">
                  <a:pos x="2" y="87"/>
                </a:cxn>
              </a:cxnLst>
              <a:rect l="0" t="0" r="r" b="b"/>
              <a:pathLst>
                <a:path w="14" h="87">
                  <a:moveTo>
                    <a:pt x="2" y="87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4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4" name="Freeform 134"/>
            <p:cNvSpPr>
              <a:spLocks noEditPoints="1"/>
            </p:cNvSpPr>
            <p:nvPr/>
          </p:nvSpPr>
          <p:spPr bwMode="auto">
            <a:xfrm>
              <a:off x="995" y="610"/>
              <a:ext cx="94" cy="11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2" y="111"/>
                </a:cxn>
                <a:cxn ang="0">
                  <a:pos x="0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6"/>
                </a:cxn>
                <a:cxn ang="0">
                  <a:pos x="14" y="28"/>
                </a:cxn>
                <a:cxn ang="0">
                  <a:pos x="2" y="23"/>
                </a:cxn>
                <a:cxn ang="0">
                  <a:pos x="14" y="26"/>
                </a:cxn>
                <a:cxn ang="0">
                  <a:pos x="2" y="20"/>
                </a:cxn>
                <a:cxn ang="0">
                  <a:pos x="15" y="22"/>
                </a:cxn>
                <a:cxn ang="0">
                  <a:pos x="2" y="20"/>
                </a:cxn>
                <a:cxn ang="0">
                  <a:pos x="11" y="19"/>
                </a:cxn>
                <a:cxn ang="0">
                  <a:pos x="9" y="9"/>
                </a:cxn>
                <a:cxn ang="0">
                  <a:pos x="26" y="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6"/>
                </a:cxn>
                <a:cxn ang="0">
                  <a:pos x="54" y="25"/>
                </a:cxn>
                <a:cxn ang="0">
                  <a:pos x="38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8" y="17"/>
                </a:cxn>
                <a:cxn ang="0">
                  <a:pos x="42" y="23"/>
                </a:cxn>
                <a:cxn ang="0">
                  <a:pos x="54" y="12"/>
                </a:cxn>
                <a:cxn ang="0">
                  <a:pos x="52" y="5"/>
                </a:cxn>
                <a:cxn ang="0">
                  <a:pos x="66" y="1"/>
                </a:cxn>
                <a:cxn ang="0">
                  <a:pos x="58" y="17"/>
                </a:cxn>
                <a:cxn ang="0">
                  <a:pos x="68" y="1"/>
                </a:cxn>
                <a:cxn ang="0">
                  <a:pos x="66" y="14"/>
                </a:cxn>
                <a:cxn ang="0">
                  <a:pos x="68" y="1"/>
                </a:cxn>
                <a:cxn ang="0">
                  <a:pos x="68" y="1"/>
                </a:cxn>
                <a:cxn ang="0">
                  <a:pos x="69" y="1"/>
                </a:cxn>
                <a:cxn ang="0">
                  <a:pos x="68" y="14"/>
                </a:cxn>
                <a:cxn ang="0">
                  <a:pos x="69" y="1"/>
                </a:cxn>
                <a:cxn ang="0">
                  <a:pos x="69" y="1"/>
                </a:cxn>
                <a:cxn ang="0">
                  <a:pos x="71" y="15"/>
                </a:cxn>
                <a:cxn ang="0">
                  <a:pos x="69" y="1"/>
                </a:cxn>
                <a:cxn ang="0">
                  <a:pos x="80" y="5"/>
                </a:cxn>
                <a:cxn ang="0">
                  <a:pos x="71" y="15"/>
                </a:cxn>
                <a:cxn ang="0">
                  <a:pos x="86" y="9"/>
                </a:cxn>
                <a:cxn ang="0">
                  <a:pos x="95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8" y="30"/>
                </a:cxn>
                <a:cxn ang="0">
                  <a:pos x="95" y="109"/>
                </a:cxn>
                <a:cxn ang="0">
                  <a:pos x="95" y="30"/>
                </a:cxn>
              </a:cxnLst>
              <a:rect l="0" t="0" r="r" b="b"/>
              <a:pathLst>
                <a:path w="95" h="111">
                  <a:moveTo>
                    <a:pt x="0" y="111"/>
                  </a:moveTo>
                  <a:lnTo>
                    <a:pt x="0" y="89"/>
                  </a:lnTo>
                  <a:lnTo>
                    <a:pt x="0" y="70"/>
                  </a:lnTo>
                  <a:lnTo>
                    <a:pt x="14" y="70"/>
                  </a:lnTo>
                  <a:lnTo>
                    <a:pt x="14" y="89"/>
                  </a:lnTo>
                  <a:lnTo>
                    <a:pt x="12" y="111"/>
                  </a:lnTo>
                  <a:lnTo>
                    <a:pt x="0" y="111"/>
                  </a:lnTo>
                  <a:close/>
                  <a:moveTo>
                    <a:pt x="0" y="70"/>
                  </a:moveTo>
                  <a:lnTo>
                    <a:pt x="0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0"/>
                  </a:lnTo>
                  <a:lnTo>
                    <a:pt x="0" y="70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6"/>
                  </a:lnTo>
                  <a:lnTo>
                    <a:pt x="2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6"/>
                  </a:moveTo>
                  <a:lnTo>
                    <a:pt x="2" y="23"/>
                  </a:lnTo>
                  <a:lnTo>
                    <a:pt x="2" y="20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2" y="26"/>
                  </a:lnTo>
                  <a:close/>
                  <a:moveTo>
                    <a:pt x="2" y="20"/>
                  </a:moveTo>
                  <a:lnTo>
                    <a:pt x="3" y="17"/>
                  </a:lnTo>
                  <a:lnTo>
                    <a:pt x="5" y="15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4" y="25"/>
                  </a:lnTo>
                  <a:lnTo>
                    <a:pt x="2" y="20"/>
                  </a:lnTo>
                  <a:close/>
                  <a:moveTo>
                    <a:pt x="15" y="22"/>
                  </a:moveTo>
                  <a:lnTo>
                    <a:pt x="15" y="22"/>
                  </a:lnTo>
                  <a:lnTo>
                    <a:pt x="11" y="19"/>
                  </a:lnTo>
                  <a:lnTo>
                    <a:pt x="15" y="22"/>
                  </a:lnTo>
                  <a:close/>
                  <a:moveTo>
                    <a:pt x="5" y="15"/>
                  </a:moveTo>
                  <a:lnTo>
                    <a:pt x="9" y="9"/>
                  </a:lnTo>
                  <a:lnTo>
                    <a:pt x="14" y="5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9"/>
                  </a:lnTo>
                  <a:lnTo>
                    <a:pt x="15" y="22"/>
                  </a:lnTo>
                  <a:lnTo>
                    <a:pt x="5" y="15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6" y="6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2" y="1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2" y="1"/>
                  </a:moveTo>
                  <a:lnTo>
                    <a:pt x="35" y="1"/>
                  </a:lnTo>
                  <a:lnTo>
                    <a:pt x="37" y="3"/>
                  </a:lnTo>
                  <a:lnTo>
                    <a:pt x="32" y="15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2" y="1"/>
                  </a:lnTo>
                  <a:close/>
                  <a:moveTo>
                    <a:pt x="37" y="3"/>
                  </a:moveTo>
                  <a:lnTo>
                    <a:pt x="43" y="6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8" y="19"/>
                  </a:lnTo>
                  <a:lnTo>
                    <a:pt x="35" y="17"/>
                  </a:lnTo>
                  <a:lnTo>
                    <a:pt x="32" y="15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3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3"/>
                  </a:lnTo>
                  <a:lnTo>
                    <a:pt x="54" y="25"/>
                  </a:lnTo>
                  <a:close/>
                  <a:moveTo>
                    <a:pt x="42" y="23"/>
                  </a:moveTo>
                  <a:lnTo>
                    <a:pt x="42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8" y="17"/>
                  </a:lnTo>
                  <a:lnTo>
                    <a:pt x="55" y="20"/>
                  </a:lnTo>
                  <a:lnTo>
                    <a:pt x="54" y="25"/>
                  </a:lnTo>
                  <a:lnTo>
                    <a:pt x="42" y="23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2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2" y="5"/>
                  </a:lnTo>
                  <a:lnTo>
                    <a:pt x="57" y="3"/>
                  </a:lnTo>
                  <a:lnTo>
                    <a:pt x="62" y="1"/>
                  </a:lnTo>
                  <a:lnTo>
                    <a:pt x="66" y="1"/>
                  </a:lnTo>
                  <a:lnTo>
                    <a:pt x="66" y="14"/>
                  </a:lnTo>
                  <a:lnTo>
                    <a:pt x="62" y="15"/>
                  </a:lnTo>
                  <a:lnTo>
                    <a:pt x="58" y="17"/>
                  </a:lnTo>
                  <a:lnTo>
                    <a:pt x="49" y="8"/>
                  </a:lnTo>
                  <a:close/>
                  <a:moveTo>
                    <a:pt x="66" y="1"/>
                  </a:moveTo>
                  <a:lnTo>
                    <a:pt x="68" y="1"/>
                  </a:lnTo>
                  <a:lnTo>
                    <a:pt x="68" y="1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8" y="8"/>
                  </a:lnTo>
                  <a:lnTo>
                    <a:pt x="68" y="1"/>
                  </a:lnTo>
                  <a:close/>
                  <a:moveTo>
                    <a:pt x="68" y="1"/>
                  </a:moveTo>
                  <a:lnTo>
                    <a:pt x="68" y="1"/>
                  </a:lnTo>
                  <a:lnTo>
                    <a:pt x="69" y="1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"/>
                  </a:lnTo>
                  <a:close/>
                  <a:moveTo>
                    <a:pt x="69" y="1"/>
                  </a:moveTo>
                  <a:lnTo>
                    <a:pt x="69" y="1"/>
                  </a:lnTo>
                  <a:lnTo>
                    <a:pt x="68" y="8"/>
                  </a:lnTo>
                  <a:lnTo>
                    <a:pt x="69" y="1"/>
                  </a:lnTo>
                  <a:close/>
                  <a:moveTo>
                    <a:pt x="69" y="1"/>
                  </a:moveTo>
                  <a:lnTo>
                    <a:pt x="71" y="1"/>
                  </a:lnTo>
                  <a:lnTo>
                    <a:pt x="74" y="3"/>
                  </a:lnTo>
                  <a:lnTo>
                    <a:pt x="71" y="15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1"/>
                  </a:lnTo>
                  <a:close/>
                  <a:moveTo>
                    <a:pt x="74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71" y="15"/>
                  </a:lnTo>
                  <a:lnTo>
                    <a:pt x="74" y="3"/>
                  </a:lnTo>
                  <a:close/>
                  <a:moveTo>
                    <a:pt x="80" y="5"/>
                  </a:moveTo>
                  <a:lnTo>
                    <a:pt x="86" y="9"/>
                  </a:lnTo>
                  <a:lnTo>
                    <a:pt x="91" y="15"/>
                  </a:lnTo>
                  <a:lnTo>
                    <a:pt x="94" y="22"/>
                  </a:lnTo>
                  <a:lnTo>
                    <a:pt x="95" y="30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5"/>
                  </a:lnTo>
                  <a:lnTo>
                    <a:pt x="80" y="5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88" y="30"/>
                  </a:lnTo>
                  <a:lnTo>
                    <a:pt x="95" y="30"/>
                  </a:lnTo>
                  <a:close/>
                  <a:moveTo>
                    <a:pt x="95" y="30"/>
                  </a:moveTo>
                  <a:lnTo>
                    <a:pt x="95" y="109"/>
                  </a:lnTo>
                  <a:lnTo>
                    <a:pt x="82" y="109"/>
                  </a:lnTo>
                  <a:lnTo>
                    <a:pt x="82" y="30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5" name="Freeform 135"/>
            <p:cNvSpPr>
              <a:spLocks noEditPoints="1"/>
            </p:cNvSpPr>
            <p:nvPr/>
          </p:nvSpPr>
          <p:spPr bwMode="auto">
            <a:xfrm>
              <a:off x="975" y="583"/>
              <a:ext cx="131" cy="47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25" y="23"/>
                </a:cxn>
                <a:cxn ang="0">
                  <a:pos x="12" y="45"/>
                </a:cxn>
                <a:cxn ang="0">
                  <a:pos x="14" y="15"/>
                </a:cxn>
                <a:cxn ang="0">
                  <a:pos x="25" y="4"/>
                </a:cxn>
                <a:cxn ang="0">
                  <a:pos x="38" y="1"/>
                </a:cxn>
                <a:cxn ang="0">
                  <a:pos x="34" y="15"/>
                </a:cxn>
                <a:cxn ang="0">
                  <a:pos x="28" y="20"/>
                </a:cxn>
                <a:cxn ang="0">
                  <a:pos x="14" y="15"/>
                </a:cxn>
                <a:cxn ang="0">
                  <a:pos x="45" y="1"/>
                </a:cxn>
                <a:cxn ang="0">
                  <a:pos x="54" y="6"/>
                </a:cxn>
                <a:cxn ang="0">
                  <a:pos x="46" y="19"/>
                </a:cxn>
                <a:cxn ang="0">
                  <a:pos x="38" y="14"/>
                </a:cxn>
                <a:cxn ang="0">
                  <a:pos x="57" y="9"/>
                </a:cxn>
                <a:cxn ang="0">
                  <a:pos x="66" y="15"/>
                </a:cxn>
                <a:cxn ang="0">
                  <a:pos x="58" y="26"/>
                </a:cxn>
                <a:cxn ang="0">
                  <a:pos x="49" y="22"/>
                </a:cxn>
                <a:cxn ang="0">
                  <a:pos x="57" y="9"/>
                </a:cxn>
                <a:cxn ang="0">
                  <a:pos x="72" y="14"/>
                </a:cxn>
                <a:cxn ang="0">
                  <a:pos x="86" y="19"/>
                </a:cxn>
                <a:cxn ang="0">
                  <a:pos x="78" y="25"/>
                </a:cxn>
                <a:cxn ang="0">
                  <a:pos x="66" y="28"/>
                </a:cxn>
                <a:cxn ang="0">
                  <a:pos x="75" y="11"/>
                </a:cxn>
                <a:cxn ang="0">
                  <a:pos x="83" y="3"/>
                </a:cxn>
                <a:cxn ang="0">
                  <a:pos x="95" y="0"/>
                </a:cxn>
                <a:cxn ang="0">
                  <a:pos x="89" y="15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4"/>
                </a:cxn>
                <a:cxn ang="0">
                  <a:pos x="120" y="14"/>
                </a:cxn>
                <a:cxn ang="0">
                  <a:pos x="114" y="30"/>
                </a:cxn>
                <a:cxn ang="0">
                  <a:pos x="106" y="19"/>
                </a:cxn>
                <a:cxn ang="0">
                  <a:pos x="95" y="14"/>
                </a:cxn>
                <a:cxn ang="0">
                  <a:pos x="125" y="23"/>
                </a:cxn>
                <a:cxn ang="0">
                  <a:pos x="131" y="33"/>
                </a:cxn>
                <a:cxn ang="0">
                  <a:pos x="117" y="36"/>
                </a:cxn>
                <a:cxn ang="0">
                  <a:pos x="125" y="23"/>
                </a:cxn>
              </a:cxnLst>
              <a:rect l="0" t="0" r="r" b="b"/>
              <a:pathLst>
                <a:path w="131" h="45">
                  <a:moveTo>
                    <a:pt x="0" y="40"/>
                  </a:moveTo>
                  <a:lnTo>
                    <a:pt x="6" y="26"/>
                  </a:lnTo>
                  <a:lnTo>
                    <a:pt x="14" y="15"/>
                  </a:lnTo>
                  <a:lnTo>
                    <a:pt x="25" y="23"/>
                  </a:lnTo>
                  <a:lnTo>
                    <a:pt x="18" y="33"/>
                  </a:lnTo>
                  <a:lnTo>
                    <a:pt x="12" y="45"/>
                  </a:lnTo>
                  <a:lnTo>
                    <a:pt x="0" y="40"/>
                  </a:lnTo>
                  <a:close/>
                  <a:moveTo>
                    <a:pt x="14" y="15"/>
                  </a:moveTo>
                  <a:lnTo>
                    <a:pt x="18" y="9"/>
                  </a:lnTo>
                  <a:lnTo>
                    <a:pt x="25" y="4"/>
                  </a:lnTo>
                  <a:lnTo>
                    <a:pt x="31" y="3"/>
                  </a:lnTo>
                  <a:lnTo>
                    <a:pt x="38" y="1"/>
                  </a:lnTo>
                  <a:lnTo>
                    <a:pt x="38" y="14"/>
                  </a:lnTo>
                  <a:lnTo>
                    <a:pt x="34" y="15"/>
                  </a:lnTo>
                  <a:lnTo>
                    <a:pt x="31" y="17"/>
                  </a:lnTo>
                  <a:lnTo>
                    <a:pt x="28" y="20"/>
                  </a:lnTo>
                  <a:lnTo>
                    <a:pt x="25" y="23"/>
                  </a:lnTo>
                  <a:lnTo>
                    <a:pt x="14" y="15"/>
                  </a:lnTo>
                  <a:close/>
                  <a:moveTo>
                    <a:pt x="38" y="1"/>
                  </a:moveTo>
                  <a:lnTo>
                    <a:pt x="45" y="1"/>
                  </a:lnTo>
                  <a:lnTo>
                    <a:pt x="49" y="3"/>
                  </a:lnTo>
                  <a:lnTo>
                    <a:pt x="54" y="6"/>
                  </a:lnTo>
                  <a:lnTo>
                    <a:pt x="57" y="9"/>
                  </a:lnTo>
                  <a:lnTo>
                    <a:pt x="46" y="19"/>
                  </a:lnTo>
                  <a:lnTo>
                    <a:pt x="43" y="15"/>
                  </a:lnTo>
                  <a:lnTo>
                    <a:pt x="38" y="14"/>
                  </a:lnTo>
                  <a:lnTo>
                    <a:pt x="38" y="1"/>
                  </a:lnTo>
                  <a:close/>
                  <a:moveTo>
                    <a:pt x="57" y="9"/>
                  </a:moveTo>
                  <a:lnTo>
                    <a:pt x="60" y="14"/>
                  </a:lnTo>
                  <a:lnTo>
                    <a:pt x="66" y="15"/>
                  </a:lnTo>
                  <a:lnTo>
                    <a:pt x="66" y="28"/>
                  </a:lnTo>
                  <a:lnTo>
                    <a:pt x="58" y="26"/>
                  </a:lnTo>
                  <a:lnTo>
                    <a:pt x="54" y="25"/>
                  </a:lnTo>
                  <a:lnTo>
                    <a:pt x="49" y="22"/>
                  </a:lnTo>
                  <a:lnTo>
                    <a:pt x="46" y="19"/>
                  </a:lnTo>
                  <a:lnTo>
                    <a:pt x="57" y="9"/>
                  </a:lnTo>
                  <a:close/>
                  <a:moveTo>
                    <a:pt x="66" y="15"/>
                  </a:moveTo>
                  <a:lnTo>
                    <a:pt x="72" y="14"/>
                  </a:lnTo>
                  <a:lnTo>
                    <a:pt x="75" y="11"/>
                  </a:lnTo>
                  <a:lnTo>
                    <a:pt x="86" y="19"/>
                  </a:lnTo>
                  <a:lnTo>
                    <a:pt x="83" y="22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66" y="28"/>
                  </a:lnTo>
                  <a:lnTo>
                    <a:pt x="66" y="15"/>
                  </a:lnTo>
                  <a:close/>
                  <a:moveTo>
                    <a:pt x="75" y="11"/>
                  </a:moveTo>
                  <a:lnTo>
                    <a:pt x="78" y="6"/>
                  </a:lnTo>
                  <a:lnTo>
                    <a:pt x="83" y="3"/>
                  </a:lnTo>
                  <a:lnTo>
                    <a:pt x="88" y="1"/>
                  </a:lnTo>
                  <a:lnTo>
                    <a:pt x="95" y="0"/>
                  </a:lnTo>
                  <a:lnTo>
                    <a:pt x="95" y="14"/>
                  </a:lnTo>
                  <a:lnTo>
                    <a:pt x="89" y="15"/>
                  </a:lnTo>
                  <a:lnTo>
                    <a:pt x="86" y="19"/>
                  </a:lnTo>
                  <a:lnTo>
                    <a:pt x="75" y="11"/>
                  </a:lnTo>
                  <a:close/>
                  <a:moveTo>
                    <a:pt x="95" y="0"/>
                  </a:moveTo>
                  <a:lnTo>
                    <a:pt x="100" y="0"/>
                  </a:lnTo>
                  <a:lnTo>
                    <a:pt x="106" y="1"/>
                  </a:lnTo>
                  <a:lnTo>
                    <a:pt x="109" y="4"/>
                  </a:lnTo>
                  <a:lnTo>
                    <a:pt x="114" y="8"/>
                  </a:lnTo>
                  <a:lnTo>
                    <a:pt x="120" y="14"/>
                  </a:lnTo>
                  <a:lnTo>
                    <a:pt x="125" y="23"/>
                  </a:lnTo>
                  <a:lnTo>
                    <a:pt x="114" y="30"/>
                  </a:lnTo>
                  <a:lnTo>
                    <a:pt x="109" y="23"/>
                  </a:lnTo>
                  <a:lnTo>
                    <a:pt x="106" y="19"/>
                  </a:lnTo>
                  <a:lnTo>
                    <a:pt x="102" y="14"/>
                  </a:lnTo>
                  <a:lnTo>
                    <a:pt x="95" y="14"/>
                  </a:lnTo>
                  <a:lnTo>
                    <a:pt x="95" y="0"/>
                  </a:lnTo>
                  <a:close/>
                  <a:moveTo>
                    <a:pt x="125" y="23"/>
                  </a:moveTo>
                  <a:lnTo>
                    <a:pt x="128" y="28"/>
                  </a:lnTo>
                  <a:lnTo>
                    <a:pt x="131" y="33"/>
                  </a:lnTo>
                  <a:lnTo>
                    <a:pt x="120" y="40"/>
                  </a:lnTo>
                  <a:lnTo>
                    <a:pt x="117" y="36"/>
                  </a:lnTo>
                  <a:lnTo>
                    <a:pt x="114" y="30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1038" y="630"/>
              <a:ext cx="13" cy="87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3" y="87"/>
                </a:cxn>
                <a:cxn ang="0">
                  <a:pos x="0" y="87"/>
                </a:cxn>
              </a:cxnLst>
              <a:rect l="0" t="0" r="r" b="b"/>
              <a:pathLst>
                <a:path w="13" h="87">
                  <a:moveTo>
                    <a:pt x="0" y="87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3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7" name="Freeform 137"/>
            <p:cNvSpPr>
              <a:spLocks noEditPoints="1"/>
            </p:cNvSpPr>
            <p:nvPr/>
          </p:nvSpPr>
          <p:spPr bwMode="auto">
            <a:xfrm>
              <a:off x="677" y="606"/>
              <a:ext cx="97" cy="111"/>
            </a:xfrm>
            <a:custGeom>
              <a:avLst/>
              <a:gdLst/>
              <a:ahLst/>
              <a:cxnLst>
                <a:cxn ang="0">
                  <a:pos x="2" y="71"/>
                </a:cxn>
                <a:cxn ang="0">
                  <a:pos x="14" y="111"/>
                </a:cxn>
                <a:cxn ang="0">
                  <a:pos x="2" y="50"/>
                </a:cxn>
                <a:cxn ang="0">
                  <a:pos x="14" y="5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2" y="27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14" y="27"/>
                </a:cxn>
                <a:cxn ang="0">
                  <a:pos x="3" y="21"/>
                </a:cxn>
                <a:cxn ang="0">
                  <a:pos x="16" y="22"/>
                </a:cxn>
                <a:cxn ang="0">
                  <a:pos x="3" y="21"/>
                </a:cxn>
                <a:cxn ang="0">
                  <a:pos x="11" y="19"/>
                </a:cxn>
                <a:cxn ang="0">
                  <a:pos x="9" y="10"/>
                </a:cxn>
                <a:cxn ang="0">
                  <a:pos x="26" y="0"/>
                </a:cxn>
                <a:cxn ang="0">
                  <a:pos x="22" y="16"/>
                </a:cxn>
                <a:cxn ang="0">
                  <a:pos x="5" y="16"/>
                </a:cxn>
                <a:cxn ang="0">
                  <a:pos x="28" y="0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8" y="0"/>
                </a:cxn>
                <a:cxn ang="0">
                  <a:pos x="29" y="14"/>
                </a:cxn>
                <a:cxn ang="0">
                  <a:pos x="28" y="0"/>
                </a:cxn>
                <a:cxn ang="0">
                  <a:pos x="37" y="3"/>
                </a:cxn>
                <a:cxn ang="0">
                  <a:pos x="29" y="14"/>
                </a:cxn>
                <a:cxn ang="0">
                  <a:pos x="43" y="7"/>
                </a:cxn>
                <a:cxn ang="0">
                  <a:pos x="54" y="25"/>
                </a:cxn>
                <a:cxn ang="0">
                  <a:pos x="39" y="19"/>
                </a:cxn>
                <a:cxn ang="0">
                  <a:pos x="37" y="3"/>
                </a:cxn>
                <a:cxn ang="0">
                  <a:pos x="48" y="25"/>
                </a:cxn>
                <a:cxn ang="0">
                  <a:pos x="42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54" y="25"/>
                </a:cxn>
                <a:cxn ang="0">
                  <a:pos x="45" y="14"/>
                </a:cxn>
                <a:cxn ang="0">
                  <a:pos x="59" y="17"/>
                </a:cxn>
                <a:cxn ang="0">
                  <a:pos x="42" y="24"/>
                </a:cxn>
                <a:cxn ang="0">
                  <a:pos x="54" y="13"/>
                </a:cxn>
                <a:cxn ang="0">
                  <a:pos x="54" y="5"/>
                </a:cxn>
                <a:cxn ang="0">
                  <a:pos x="66" y="2"/>
                </a:cxn>
                <a:cxn ang="0">
                  <a:pos x="59" y="17"/>
                </a:cxn>
                <a:cxn ang="0">
                  <a:pos x="68" y="2"/>
                </a:cxn>
                <a:cxn ang="0">
                  <a:pos x="68" y="14"/>
                </a:cxn>
                <a:cxn ang="0">
                  <a:pos x="68" y="2"/>
                </a:cxn>
                <a:cxn ang="0">
                  <a:pos x="68" y="2"/>
                </a:cxn>
                <a:cxn ang="0">
                  <a:pos x="69" y="2"/>
                </a:cxn>
                <a:cxn ang="0">
                  <a:pos x="68" y="14"/>
                </a:cxn>
                <a:cxn ang="0">
                  <a:pos x="69" y="2"/>
                </a:cxn>
                <a:cxn ang="0">
                  <a:pos x="69" y="2"/>
                </a:cxn>
                <a:cxn ang="0">
                  <a:pos x="71" y="14"/>
                </a:cxn>
                <a:cxn ang="0">
                  <a:pos x="69" y="2"/>
                </a:cxn>
                <a:cxn ang="0">
                  <a:pos x="80" y="5"/>
                </a:cxn>
                <a:cxn ang="0">
                  <a:pos x="71" y="14"/>
                </a:cxn>
                <a:cxn ang="0">
                  <a:pos x="86" y="10"/>
                </a:cxn>
                <a:cxn ang="0">
                  <a:pos x="96" y="30"/>
                </a:cxn>
                <a:cxn ang="0">
                  <a:pos x="80" y="22"/>
                </a:cxn>
                <a:cxn ang="0">
                  <a:pos x="80" y="5"/>
                </a:cxn>
                <a:cxn ang="0">
                  <a:pos x="89" y="30"/>
                </a:cxn>
                <a:cxn ang="0">
                  <a:pos x="96" y="110"/>
                </a:cxn>
                <a:cxn ang="0">
                  <a:pos x="96" y="30"/>
                </a:cxn>
              </a:cxnLst>
              <a:rect l="0" t="0" r="r" b="b"/>
              <a:pathLst>
                <a:path w="96" h="111">
                  <a:moveTo>
                    <a:pt x="0" y="111"/>
                  </a:moveTo>
                  <a:lnTo>
                    <a:pt x="0" y="90"/>
                  </a:lnTo>
                  <a:lnTo>
                    <a:pt x="2" y="71"/>
                  </a:lnTo>
                  <a:lnTo>
                    <a:pt x="14" y="71"/>
                  </a:lnTo>
                  <a:lnTo>
                    <a:pt x="14" y="90"/>
                  </a:lnTo>
                  <a:lnTo>
                    <a:pt x="14" y="111"/>
                  </a:lnTo>
                  <a:lnTo>
                    <a:pt x="0" y="111"/>
                  </a:lnTo>
                  <a:close/>
                  <a:moveTo>
                    <a:pt x="2" y="71"/>
                  </a:moveTo>
                  <a:lnTo>
                    <a:pt x="2" y="50"/>
                  </a:lnTo>
                  <a:lnTo>
                    <a:pt x="2" y="28"/>
                  </a:lnTo>
                  <a:lnTo>
                    <a:pt x="14" y="28"/>
                  </a:lnTo>
                  <a:lnTo>
                    <a:pt x="14" y="50"/>
                  </a:lnTo>
                  <a:lnTo>
                    <a:pt x="14" y="71"/>
                  </a:lnTo>
                  <a:lnTo>
                    <a:pt x="2" y="71"/>
                  </a:lnTo>
                  <a:close/>
                  <a:moveTo>
                    <a:pt x="2" y="28"/>
                  </a:moveTo>
                  <a:lnTo>
                    <a:pt x="2" y="28"/>
                  </a:lnTo>
                  <a:lnTo>
                    <a:pt x="8" y="28"/>
                  </a:lnTo>
                  <a:lnTo>
                    <a:pt x="2" y="28"/>
                  </a:lnTo>
                  <a:close/>
                  <a:moveTo>
                    <a:pt x="2" y="28"/>
                  </a:moveTo>
                  <a:lnTo>
                    <a:pt x="2" y="27"/>
                  </a:lnTo>
                  <a:lnTo>
                    <a:pt x="2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" y="28"/>
                  </a:lnTo>
                  <a:close/>
                  <a:moveTo>
                    <a:pt x="2" y="27"/>
                  </a:moveTo>
                  <a:lnTo>
                    <a:pt x="2" y="24"/>
                  </a:lnTo>
                  <a:lnTo>
                    <a:pt x="3" y="21"/>
                  </a:lnTo>
                  <a:lnTo>
                    <a:pt x="16" y="25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2" y="27"/>
                  </a:lnTo>
                  <a:close/>
                  <a:moveTo>
                    <a:pt x="3" y="21"/>
                  </a:moveTo>
                  <a:lnTo>
                    <a:pt x="3" y="17"/>
                  </a:lnTo>
                  <a:lnTo>
                    <a:pt x="5" y="16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5"/>
                  </a:lnTo>
                  <a:lnTo>
                    <a:pt x="3" y="21"/>
                  </a:lnTo>
                  <a:close/>
                  <a:moveTo>
                    <a:pt x="16" y="22"/>
                  </a:moveTo>
                  <a:lnTo>
                    <a:pt x="16" y="22"/>
                  </a:lnTo>
                  <a:lnTo>
                    <a:pt x="11" y="19"/>
                  </a:lnTo>
                  <a:lnTo>
                    <a:pt x="16" y="22"/>
                  </a:lnTo>
                  <a:close/>
                  <a:moveTo>
                    <a:pt x="5" y="16"/>
                  </a:moveTo>
                  <a:lnTo>
                    <a:pt x="9" y="10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26" y="14"/>
                  </a:lnTo>
                  <a:lnTo>
                    <a:pt x="23" y="14"/>
                  </a:lnTo>
                  <a:lnTo>
                    <a:pt x="22" y="16"/>
                  </a:lnTo>
                  <a:lnTo>
                    <a:pt x="19" y="19"/>
                  </a:lnTo>
                  <a:lnTo>
                    <a:pt x="16" y="22"/>
                  </a:lnTo>
                  <a:lnTo>
                    <a:pt x="5" y="16"/>
                  </a:lnTo>
                  <a:close/>
                  <a:moveTo>
                    <a:pt x="26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0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8" y="7"/>
                  </a:lnTo>
                  <a:lnTo>
                    <a:pt x="26" y="14"/>
                  </a:lnTo>
                  <a:close/>
                  <a:moveTo>
                    <a:pt x="28" y="0"/>
                  </a:moveTo>
                  <a:lnTo>
                    <a:pt x="29" y="0"/>
                  </a:lnTo>
                  <a:lnTo>
                    <a:pt x="33" y="2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6" y="14"/>
                  </a:lnTo>
                  <a:lnTo>
                    <a:pt x="28" y="0"/>
                  </a:lnTo>
                  <a:close/>
                  <a:moveTo>
                    <a:pt x="33" y="2"/>
                  </a:moveTo>
                  <a:lnTo>
                    <a:pt x="36" y="2"/>
                  </a:lnTo>
                  <a:lnTo>
                    <a:pt x="37" y="3"/>
                  </a:lnTo>
                  <a:lnTo>
                    <a:pt x="33" y="14"/>
                  </a:lnTo>
                  <a:lnTo>
                    <a:pt x="31" y="14"/>
                  </a:lnTo>
                  <a:lnTo>
                    <a:pt x="29" y="14"/>
                  </a:lnTo>
                  <a:lnTo>
                    <a:pt x="33" y="2"/>
                  </a:lnTo>
                  <a:close/>
                  <a:moveTo>
                    <a:pt x="37" y="3"/>
                  </a:moveTo>
                  <a:lnTo>
                    <a:pt x="43" y="7"/>
                  </a:lnTo>
                  <a:lnTo>
                    <a:pt x="49" y="11"/>
                  </a:lnTo>
                  <a:lnTo>
                    <a:pt x="52" y="17"/>
                  </a:lnTo>
                  <a:lnTo>
                    <a:pt x="54" y="25"/>
                  </a:lnTo>
                  <a:lnTo>
                    <a:pt x="42" y="25"/>
                  </a:lnTo>
                  <a:lnTo>
                    <a:pt x="40" y="22"/>
                  </a:lnTo>
                  <a:lnTo>
                    <a:pt x="39" y="19"/>
                  </a:lnTo>
                  <a:lnTo>
                    <a:pt x="36" y="17"/>
                  </a:lnTo>
                  <a:lnTo>
                    <a:pt x="33" y="14"/>
                  </a:lnTo>
                  <a:lnTo>
                    <a:pt x="37" y="3"/>
                  </a:lnTo>
                  <a:close/>
                  <a:moveTo>
                    <a:pt x="54" y="25"/>
                  </a:moveTo>
                  <a:lnTo>
                    <a:pt x="42" y="25"/>
                  </a:lnTo>
                  <a:lnTo>
                    <a:pt x="48" y="25"/>
                  </a:lnTo>
                  <a:lnTo>
                    <a:pt x="54" y="25"/>
                  </a:lnTo>
                  <a:close/>
                  <a:moveTo>
                    <a:pt x="42" y="25"/>
                  </a:moveTo>
                  <a:lnTo>
                    <a:pt x="42" y="25"/>
                  </a:lnTo>
                  <a:lnTo>
                    <a:pt x="42" y="24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54" y="25"/>
                  </a:lnTo>
                  <a:lnTo>
                    <a:pt x="42" y="25"/>
                  </a:lnTo>
                  <a:close/>
                  <a:moveTo>
                    <a:pt x="54" y="25"/>
                  </a:moveTo>
                  <a:lnTo>
                    <a:pt x="54" y="25"/>
                  </a:lnTo>
                  <a:lnTo>
                    <a:pt x="48" y="24"/>
                  </a:lnTo>
                  <a:lnTo>
                    <a:pt x="54" y="25"/>
                  </a:lnTo>
                  <a:close/>
                  <a:moveTo>
                    <a:pt x="42" y="24"/>
                  </a:moveTo>
                  <a:lnTo>
                    <a:pt x="43" y="19"/>
                  </a:lnTo>
                  <a:lnTo>
                    <a:pt x="45" y="14"/>
                  </a:lnTo>
                  <a:lnTo>
                    <a:pt x="46" y="11"/>
                  </a:lnTo>
                  <a:lnTo>
                    <a:pt x="49" y="8"/>
                  </a:lnTo>
                  <a:lnTo>
                    <a:pt x="59" y="17"/>
                  </a:lnTo>
                  <a:lnTo>
                    <a:pt x="56" y="21"/>
                  </a:lnTo>
                  <a:lnTo>
                    <a:pt x="54" y="25"/>
                  </a:lnTo>
                  <a:lnTo>
                    <a:pt x="42" y="24"/>
                  </a:lnTo>
                  <a:close/>
                  <a:moveTo>
                    <a:pt x="49" y="8"/>
                  </a:moveTo>
                  <a:lnTo>
                    <a:pt x="49" y="8"/>
                  </a:lnTo>
                  <a:lnTo>
                    <a:pt x="54" y="13"/>
                  </a:lnTo>
                  <a:lnTo>
                    <a:pt x="49" y="8"/>
                  </a:lnTo>
                  <a:close/>
                  <a:moveTo>
                    <a:pt x="49" y="8"/>
                  </a:moveTo>
                  <a:lnTo>
                    <a:pt x="54" y="5"/>
                  </a:lnTo>
                  <a:lnTo>
                    <a:pt x="57" y="3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9" y="17"/>
                  </a:lnTo>
                  <a:lnTo>
                    <a:pt x="49" y="8"/>
                  </a:lnTo>
                  <a:close/>
                  <a:moveTo>
                    <a:pt x="66" y="2"/>
                  </a:moveTo>
                  <a:lnTo>
                    <a:pt x="68" y="2"/>
                  </a:lnTo>
                  <a:lnTo>
                    <a:pt x="68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6" y="14"/>
                  </a:lnTo>
                  <a:lnTo>
                    <a:pt x="66" y="2"/>
                  </a:lnTo>
                  <a:close/>
                  <a:moveTo>
                    <a:pt x="68" y="2"/>
                  </a:moveTo>
                  <a:lnTo>
                    <a:pt x="68" y="2"/>
                  </a:lnTo>
                  <a:lnTo>
                    <a:pt x="68" y="8"/>
                  </a:lnTo>
                  <a:lnTo>
                    <a:pt x="68" y="2"/>
                  </a:lnTo>
                  <a:close/>
                  <a:moveTo>
                    <a:pt x="68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68" y="2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8" y="8"/>
                  </a:lnTo>
                  <a:lnTo>
                    <a:pt x="69" y="2"/>
                  </a:lnTo>
                  <a:close/>
                  <a:moveTo>
                    <a:pt x="69" y="2"/>
                  </a:moveTo>
                  <a:lnTo>
                    <a:pt x="72" y="2"/>
                  </a:lnTo>
                  <a:lnTo>
                    <a:pt x="76" y="3"/>
                  </a:lnTo>
                  <a:lnTo>
                    <a:pt x="71" y="14"/>
                  </a:lnTo>
                  <a:lnTo>
                    <a:pt x="69" y="14"/>
                  </a:lnTo>
                  <a:lnTo>
                    <a:pt x="68" y="14"/>
                  </a:lnTo>
                  <a:lnTo>
                    <a:pt x="69" y="2"/>
                  </a:lnTo>
                  <a:close/>
                  <a:moveTo>
                    <a:pt x="76" y="3"/>
                  </a:moveTo>
                  <a:lnTo>
                    <a:pt x="77" y="3"/>
                  </a:lnTo>
                  <a:lnTo>
                    <a:pt x="80" y="5"/>
                  </a:lnTo>
                  <a:lnTo>
                    <a:pt x="74" y="16"/>
                  </a:lnTo>
                  <a:lnTo>
                    <a:pt x="72" y="16"/>
                  </a:lnTo>
                  <a:lnTo>
                    <a:pt x="71" y="14"/>
                  </a:lnTo>
                  <a:lnTo>
                    <a:pt x="76" y="3"/>
                  </a:lnTo>
                  <a:close/>
                  <a:moveTo>
                    <a:pt x="80" y="5"/>
                  </a:moveTo>
                  <a:lnTo>
                    <a:pt x="86" y="10"/>
                  </a:lnTo>
                  <a:lnTo>
                    <a:pt x="91" y="16"/>
                  </a:lnTo>
                  <a:lnTo>
                    <a:pt x="94" y="22"/>
                  </a:lnTo>
                  <a:lnTo>
                    <a:pt x="96" y="30"/>
                  </a:lnTo>
                  <a:lnTo>
                    <a:pt x="82" y="30"/>
                  </a:lnTo>
                  <a:lnTo>
                    <a:pt x="82" y="27"/>
                  </a:lnTo>
                  <a:lnTo>
                    <a:pt x="80" y="22"/>
                  </a:lnTo>
                  <a:lnTo>
                    <a:pt x="77" y="19"/>
                  </a:lnTo>
                  <a:lnTo>
                    <a:pt x="74" y="16"/>
                  </a:lnTo>
                  <a:lnTo>
                    <a:pt x="80" y="5"/>
                  </a:lnTo>
                  <a:close/>
                  <a:moveTo>
                    <a:pt x="96" y="30"/>
                  </a:moveTo>
                  <a:lnTo>
                    <a:pt x="96" y="30"/>
                  </a:lnTo>
                  <a:lnTo>
                    <a:pt x="89" y="30"/>
                  </a:lnTo>
                  <a:lnTo>
                    <a:pt x="96" y="30"/>
                  </a:lnTo>
                  <a:close/>
                  <a:moveTo>
                    <a:pt x="96" y="30"/>
                  </a:moveTo>
                  <a:lnTo>
                    <a:pt x="96" y="110"/>
                  </a:lnTo>
                  <a:lnTo>
                    <a:pt x="82" y="110"/>
                  </a:lnTo>
                  <a:lnTo>
                    <a:pt x="82" y="30"/>
                  </a:lnTo>
                  <a:lnTo>
                    <a:pt x="96" y="3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8" name="Freeform 138"/>
            <p:cNvSpPr>
              <a:spLocks noEditPoints="1"/>
            </p:cNvSpPr>
            <p:nvPr/>
          </p:nvSpPr>
          <p:spPr bwMode="auto">
            <a:xfrm>
              <a:off x="660" y="579"/>
              <a:ext cx="131" cy="47"/>
            </a:xfrm>
            <a:custGeom>
              <a:avLst/>
              <a:gdLst/>
              <a:ahLst/>
              <a:cxnLst>
                <a:cxn ang="0">
                  <a:pos x="4" y="27"/>
                </a:cxn>
                <a:cxn ang="0">
                  <a:pos x="23" y="24"/>
                </a:cxn>
                <a:cxn ang="0">
                  <a:pos x="11" y="46"/>
                </a:cxn>
                <a:cxn ang="0">
                  <a:pos x="12" y="16"/>
                </a:cxn>
                <a:cxn ang="0">
                  <a:pos x="23" y="5"/>
                </a:cxn>
                <a:cxn ang="0">
                  <a:pos x="37" y="2"/>
                </a:cxn>
                <a:cxn ang="0">
                  <a:pos x="32" y="14"/>
                </a:cxn>
                <a:cxn ang="0">
                  <a:pos x="26" y="19"/>
                </a:cxn>
                <a:cxn ang="0">
                  <a:pos x="12" y="16"/>
                </a:cxn>
                <a:cxn ang="0">
                  <a:pos x="43" y="2"/>
                </a:cxn>
                <a:cxn ang="0">
                  <a:pos x="52" y="6"/>
                </a:cxn>
                <a:cxn ang="0">
                  <a:pos x="44" y="19"/>
                </a:cxn>
                <a:cxn ang="0">
                  <a:pos x="37" y="14"/>
                </a:cxn>
                <a:cxn ang="0">
                  <a:pos x="55" y="10"/>
                </a:cxn>
                <a:cxn ang="0">
                  <a:pos x="64" y="16"/>
                </a:cxn>
                <a:cxn ang="0">
                  <a:pos x="57" y="27"/>
                </a:cxn>
                <a:cxn ang="0">
                  <a:pos x="47" y="22"/>
                </a:cxn>
                <a:cxn ang="0">
                  <a:pos x="55" y="10"/>
                </a:cxn>
                <a:cxn ang="0">
                  <a:pos x="70" y="14"/>
                </a:cxn>
                <a:cxn ang="0">
                  <a:pos x="84" y="19"/>
                </a:cxn>
                <a:cxn ang="0">
                  <a:pos x="77" y="25"/>
                </a:cxn>
                <a:cxn ang="0">
                  <a:pos x="64" y="28"/>
                </a:cxn>
                <a:cxn ang="0">
                  <a:pos x="75" y="11"/>
                </a:cxn>
                <a:cxn ang="0">
                  <a:pos x="81" y="3"/>
                </a:cxn>
                <a:cxn ang="0">
                  <a:pos x="94" y="0"/>
                </a:cxn>
                <a:cxn ang="0">
                  <a:pos x="87" y="16"/>
                </a:cxn>
                <a:cxn ang="0">
                  <a:pos x="75" y="11"/>
                </a:cxn>
                <a:cxn ang="0">
                  <a:pos x="100" y="0"/>
                </a:cxn>
                <a:cxn ang="0">
                  <a:pos x="109" y="5"/>
                </a:cxn>
                <a:cxn ang="0">
                  <a:pos x="118" y="14"/>
                </a:cxn>
                <a:cxn ang="0">
                  <a:pos x="112" y="30"/>
                </a:cxn>
                <a:cxn ang="0">
                  <a:pos x="104" y="19"/>
                </a:cxn>
                <a:cxn ang="0">
                  <a:pos x="94" y="13"/>
                </a:cxn>
                <a:cxn ang="0">
                  <a:pos x="123" y="24"/>
                </a:cxn>
                <a:cxn ang="0">
                  <a:pos x="129" y="33"/>
                </a:cxn>
                <a:cxn ang="0">
                  <a:pos x="115" y="35"/>
                </a:cxn>
                <a:cxn ang="0">
                  <a:pos x="123" y="24"/>
                </a:cxn>
              </a:cxnLst>
              <a:rect l="0" t="0" r="r" b="b"/>
              <a:pathLst>
                <a:path w="129" h="46">
                  <a:moveTo>
                    <a:pt x="0" y="41"/>
                  </a:moveTo>
                  <a:lnTo>
                    <a:pt x="4" y="27"/>
                  </a:lnTo>
                  <a:lnTo>
                    <a:pt x="12" y="16"/>
                  </a:lnTo>
                  <a:lnTo>
                    <a:pt x="23" y="24"/>
                  </a:lnTo>
                  <a:lnTo>
                    <a:pt x="17" y="33"/>
                  </a:lnTo>
                  <a:lnTo>
                    <a:pt x="11" y="46"/>
                  </a:lnTo>
                  <a:lnTo>
                    <a:pt x="0" y="41"/>
                  </a:lnTo>
                  <a:close/>
                  <a:moveTo>
                    <a:pt x="12" y="16"/>
                  </a:moveTo>
                  <a:lnTo>
                    <a:pt x="17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2"/>
                  </a:lnTo>
                  <a:lnTo>
                    <a:pt x="37" y="14"/>
                  </a:lnTo>
                  <a:lnTo>
                    <a:pt x="32" y="14"/>
                  </a:lnTo>
                  <a:lnTo>
                    <a:pt x="29" y="17"/>
                  </a:lnTo>
                  <a:lnTo>
                    <a:pt x="26" y="19"/>
                  </a:lnTo>
                  <a:lnTo>
                    <a:pt x="23" y="24"/>
                  </a:lnTo>
                  <a:lnTo>
                    <a:pt x="12" y="16"/>
                  </a:lnTo>
                  <a:close/>
                  <a:moveTo>
                    <a:pt x="37" y="2"/>
                  </a:moveTo>
                  <a:lnTo>
                    <a:pt x="43" y="2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44" y="19"/>
                  </a:lnTo>
                  <a:lnTo>
                    <a:pt x="41" y="16"/>
                  </a:lnTo>
                  <a:lnTo>
                    <a:pt x="37" y="14"/>
                  </a:lnTo>
                  <a:lnTo>
                    <a:pt x="37" y="2"/>
                  </a:lnTo>
                  <a:close/>
                  <a:moveTo>
                    <a:pt x="55" y="10"/>
                  </a:moveTo>
                  <a:lnTo>
                    <a:pt x="58" y="14"/>
                  </a:lnTo>
                  <a:lnTo>
                    <a:pt x="64" y="16"/>
                  </a:lnTo>
                  <a:lnTo>
                    <a:pt x="64" y="28"/>
                  </a:lnTo>
                  <a:lnTo>
                    <a:pt x="57" y="27"/>
                  </a:lnTo>
                  <a:lnTo>
                    <a:pt x="52" y="25"/>
                  </a:lnTo>
                  <a:lnTo>
                    <a:pt x="47" y="22"/>
                  </a:lnTo>
                  <a:lnTo>
                    <a:pt x="44" y="19"/>
                  </a:lnTo>
                  <a:lnTo>
                    <a:pt x="55" y="10"/>
                  </a:lnTo>
                  <a:close/>
                  <a:moveTo>
                    <a:pt x="64" y="16"/>
                  </a:moveTo>
                  <a:lnTo>
                    <a:pt x="70" y="14"/>
                  </a:lnTo>
                  <a:lnTo>
                    <a:pt x="75" y="11"/>
                  </a:lnTo>
                  <a:lnTo>
                    <a:pt x="84" y="19"/>
                  </a:lnTo>
                  <a:lnTo>
                    <a:pt x="81" y="22"/>
                  </a:lnTo>
                  <a:lnTo>
                    <a:pt x="77" y="25"/>
                  </a:lnTo>
                  <a:lnTo>
                    <a:pt x="72" y="28"/>
                  </a:lnTo>
                  <a:lnTo>
                    <a:pt x="64" y="28"/>
                  </a:lnTo>
                  <a:lnTo>
                    <a:pt x="64" y="16"/>
                  </a:lnTo>
                  <a:close/>
                  <a:moveTo>
                    <a:pt x="75" y="11"/>
                  </a:moveTo>
                  <a:lnTo>
                    <a:pt x="77" y="6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4" y="0"/>
                  </a:lnTo>
                  <a:lnTo>
                    <a:pt x="94" y="13"/>
                  </a:lnTo>
                  <a:lnTo>
                    <a:pt x="87" y="16"/>
                  </a:lnTo>
                  <a:lnTo>
                    <a:pt x="84" y="19"/>
                  </a:lnTo>
                  <a:lnTo>
                    <a:pt x="75" y="11"/>
                  </a:lnTo>
                  <a:close/>
                  <a:moveTo>
                    <a:pt x="94" y="0"/>
                  </a:moveTo>
                  <a:lnTo>
                    <a:pt x="100" y="0"/>
                  </a:lnTo>
                  <a:lnTo>
                    <a:pt x="104" y="2"/>
                  </a:lnTo>
                  <a:lnTo>
                    <a:pt x="109" y="5"/>
                  </a:lnTo>
                  <a:lnTo>
                    <a:pt x="112" y="6"/>
                  </a:lnTo>
                  <a:lnTo>
                    <a:pt x="118" y="14"/>
                  </a:lnTo>
                  <a:lnTo>
                    <a:pt x="123" y="24"/>
                  </a:lnTo>
                  <a:lnTo>
                    <a:pt x="112" y="30"/>
                  </a:lnTo>
                  <a:lnTo>
                    <a:pt x="109" y="24"/>
                  </a:lnTo>
                  <a:lnTo>
                    <a:pt x="104" y="19"/>
                  </a:lnTo>
                  <a:lnTo>
                    <a:pt x="100" y="14"/>
                  </a:lnTo>
                  <a:lnTo>
                    <a:pt x="94" y="13"/>
                  </a:lnTo>
                  <a:lnTo>
                    <a:pt x="94" y="0"/>
                  </a:lnTo>
                  <a:close/>
                  <a:moveTo>
                    <a:pt x="123" y="24"/>
                  </a:moveTo>
                  <a:lnTo>
                    <a:pt x="126" y="28"/>
                  </a:lnTo>
                  <a:lnTo>
                    <a:pt x="129" y="33"/>
                  </a:lnTo>
                  <a:lnTo>
                    <a:pt x="118" y="41"/>
                  </a:lnTo>
                  <a:lnTo>
                    <a:pt x="115" y="35"/>
                  </a:lnTo>
                  <a:lnTo>
                    <a:pt x="112" y="30"/>
                  </a:lnTo>
                  <a:lnTo>
                    <a:pt x="123" y="2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720" y="626"/>
              <a:ext cx="13" cy="90"/>
            </a:xfrm>
            <a:custGeom>
              <a:avLst/>
              <a:gdLst/>
              <a:ahLst/>
              <a:cxnLst>
                <a:cxn ang="0">
                  <a:pos x="1" y="89"/>
                </a:cxn>
                <a:cxn ang="0">
                  <a:pos x="0" y="1"/>
                </a:cxn>
                <a:cxn ang="0">
                  <a:pos x="12" y="0"/>
                </a:cxn>
                <a:cxn ang="0">
                  <a:pos x="14" y="89"/>
                </a:cxn>
                <a:cxn ang="0">
                  <a:pos x="1" y="89"/>
                </a:cxn>
              </a:cxnLst>
              <a:rect l="0" t="0" r="r" b="b"/>
              <a:pathLst>
                <a:path w="14" h="89">
                  <a:moveTo>
                    <a:pt x="1" y="89"/>
                  </a:moveTo>
                  <a:lnTo>
                    <a:pt x="0" y="1"/>
                  </a:lnTo>
                  <a:lnTo>
                    <a:pt x="12" y="0"/>
                  </a:lnTo>
                  <a:lnTo>
                    <a:pt x="14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841" y="787"/>
              <a:ext cx="87" cy="141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0" y="33"/>
                </a:cxn>
                <a:cxn ang="0">
                  <a:pos x="0" y="29"/>
                </a:cxn>
                <a:cxn ang="0">
                  <a:pos x="3" y="24"/>
                </a:cxn>
                <a:cxn ang="0">
                  <a:pos x="6" y="18"/>
                </a:cxn>
                <a:cxn ang="0">
                  <a:pos x="9" y="13"/>
                </a:cxn>
                <a:cxn ang="0">
                  <a:pos x="15" y="8"/>
                </a:cxn>
                <a:cxn ang="0">
                  <a:pos x="23" y="5"/>
                </a:cxn>
                <a:cxn ang="0">
                  <a:pos x="32" y="2"/>
                </a:cxn>
                <a:cxn ang="0">
                  <a:pos x="44" y="0"/>
                </a:cxn>
                <a:cxn ang="0">
                  <a:pos x="55" y="2"/>
                </a:cxn>
                <a:cxn ang="0">
                  <a:pos x="64" y="5"/>
                </a:cxn>
                <a:cxn ang="0">
                  <a:pos x="72" y="10"/>
                </a:cxn>
                <a:cxn ang="0">
                  <a:pos x="78" y="16"/>
                </a:cxn>
                <a:cxn ang="0">
                  <a:pos x="83" y="22"/>
                </a:cxn>
                <a:cxn ang="0">
                  <a:pos x="84" y="29"/>
                </a:cxn>
                <a:cxn ang="0">
                  <a:pos x="87" y="35"/>
                </a:cxn>
                <a:cxn ang="0">
                  <a:pos x="87" y="40"/>
                </a:cxn>
                <a:cxn ang="0">
                  <a:pos x="89" y="141"/>
                </a:cxn>
                <a:cxn ang="0">
                  <a:pos x="80" y="140"/>
                </a:cxn>
                <a:cxn ang="0">
                  <a:pos x="78" y="36"/>
                </a:cxn>
                <a:cxn ang="0">
                  <a:pos x="77" y="33"/>
                </a:cxn>
                <a:cxn ang="0">
                  <a:pos x="74" y="29"/>
                </a:cxn>
                <a:cxn ang="0">
                  <a:pos x="70" y="25"/>
                </a:cxn>
                <a:cxn ang="0">
                  <a:pos x="63" y="24"/>
                </a:cxn>
                <a:cxn ang="0">
                  <a:pos x="57" y="25"/>
                </a:cxn>
                <a:cxn ang="0">
                  <a:pos x="52" y="29"/>
                </a:cxn>
                <a:cxn ang="0">
                  <a:pos x="49" y="33"/>
                </a:cxn>
                <a:cxn ang="0">
                  <a:pos x="47" y="40"/>
                </a:cxn>
                <a:cxn ang="0">
                  <a:pos x="49" y="140"/>
                </a:cxn>
                <a:cxn ang="0">
                  <a:pos x="43" y="140"/>
                </a:cxn>
                <a:cxn ang="0">
                  <a:pos x="40" y="36"/>
                </a:cxn>
                <a:cxn ang="0">
                  <a:pos x="40" y="32"/>
                </a:cxn>
                <a:cxn ang="0">
                  <a:pos x="37" y="27"/>
                </a:cxn>
                <a:cxn ang="0">
                  <a:pos x="32" y="25"/>
                </a:cxn>
                <a:cxn ang="0">
                  <a:pos x="26" y="24"/>
                </a:cxn>
                <a:cxn ang="0">
                  <a:pos x="18" y="24"/>
                </a:cxn>
                <a:cxn ang="0">
                  <a:pos x="14" y="27"/>
                </a:cxn>
                <a:cxn ang="0">
                  <a:pos x="9" y="30"/>
                </a:cxn>
                <a:cxn ang="0">
                  <a:pos x="7" y="36"/>
                </a:cxn>
                <a:cxn ang="0">
                  <a:pos x="7" y="140"/>
                </a:cxn>
                <a:cxn ang="0">
                  <a:pos x="0" y="138"/>
                </a:cxn>
              </a:cxnLst>
              <a:rect l="0" t="0" r="r" b="b"/>
              <a:pathLst>
                <a:path w="89" h="141">
                  <a:moveTo>
                    <a:pt x="0" y="138"/>
                  </a:moveTo>
                  <a:lnTo>
                    <a:pt x="0" y="33"/>
                  </a:lnTo>
                  <a:lnTo>
                    <a:pt x="0" y="29"/>
                  </a:lnTo>
                  <a:lnTo>
                    <a:pt x="3" y="24"/>
                  </a:lnTo>
                  <a:lnTo>
                    <a:pt x="6" y="18"/>
                  </a:lnTo>
                  <a:lnTo>
                    <a:pt x="9" y="13"/>
                  </a:lnTo>
                  <a:lnTo>
                    <a:pt x="15" y="8"/>
                  </a:lnTo>
                  <a:lnTo>
                    <a:pt x="23" y="5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55" y="2"/>
                  </a:lnTo>
                  <a:lnTo>
                    <a:pt x="64" y="5"/>
                  </a:lnTo>
                  <a:lnTo>
                    <a:pt x="72" y="10"/>
                  </a:lnTo>
                  <a:lnTo>
                    <a:pt x="78" y="16"/>
                  </a:lnTo>
                  <a:lnTo>
                    <a:pt x="83" y="22"/>
                  </a:lnTo>
                  <a:lnTo>
                    <a:pt x="84" y="29"/>
                  </a:lnTo>
                  <a:lnTo>
                    <a:pt x="87" y="35"/>
                  </a:lnTo>
                  <a:lnTo>
                    <a:pt x="87" y="40"/>
                  </a:lnTo>
                  <a:lnTo>
                    <a:pt x="89" y="141"/>
                  </a:lnTo>
                  <a:lnTo>
                    <a:pt x="80" y="140"/>
                  </a:lnTo>
                  <a:lnTo>
                    <a:pt x="78" y="36"/>
                  </a:lnTo>
                  <a:lnTo>
                    <a:pt x="77" y="33"/>
                  </a:lnTo>
                  <a:lnTo>
                    <a:pt x="74" y="29"/>
                  </a:lnTo>
                  <a:lnTo>
                    <a:pt x="70" y="25"/>
                  </a:lnTo>
                  <a:lnTo>
                    <a:pt x="63" y="24"/>
                  </a:lnTo>
                  <a:lnTo>
                    <a:pt x="57" y="25"/>
                  </a:lnTo>
                  <a:lnTo>
                    <a:pt x="52" y="29"/>
                  </a:lnTo>
                  <a:lnTo>
                    <a:pt x="49" y="33"/>
                  </a:lnTo>
                  <a:lnTo>
                    <a:pt x="47" y="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40" y="36"/>
                  </a:lnTo>
                  <a:lnTo>
                    <a:pt x="40" y="32"/>
                  </a:lnTo>
                  <a:lnTo>
                    <a:pt x="37" y="27"/>
                  </a:lnTo>
                  <a:lnTo>
                    <a:pt x="32" y="25"/>
                  </a:lnTo>
                  <a:lnTo>
                    <a:pt x="26" y="24"/>
                  </a:lnTo>
                  <a:lnTo>
                    <a:pt x="18" y="24"/>
                  </a:lnTo>
                  <a:lnTo>
                    <a:pt x="14" y="27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140"/>
                  </a:lnTo>
                  <a:lnTo>
                    <a:pt x="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2" name="Freeform 142"/>
            <p:cNvSpPr>
              <a:spLocks noEditPoints="1"/>
            </p:cNvSpPr>
            <p:nvPr/>
          </p:nvSpPr>
          <p:spPr bwMode="auto">
            <a:xfrm>
              <a:off x="814" y="760"/>
              <a:ext cx="137" cy="6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5" y="43"/>
                </a:cxn>
                <a:cxn ang="0">
                  <a:pos x="9" y="35"/>
                </a:cxn>
                <a:cxn ang="0">
                  <a:pos x="15" y="25"/>
                </a:cxn>
                <a:cxn ang="0">
                  <a:pos x="22" y="18"/>
                </a:cxn>
                <a:cxn ang="0">
                  <a:pos x="31" y="27"/>
                </a:cxn>
                <a:cxn ang="0">
                  <a:pos x="25" y="33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1" y="11"/>
                </a:cxn>
                <a:cxn ang="0">
                  <a:pos x="42" y="5"/>
                </a:cxn>
                <a:cxn ang="0">
                  <a:pos x="54" y="2"/>
                </a:cxn>
                <a:cxn ang="0">
                  <a:pos x="66" y="0"/>
                </a:cxn>
                <a:cxn ang="0">
                  <a:pos x="68" y="13"/>
                </a:cxn>
                <a:cxn ang="0">
                  <a:pos x="55" y="14"/>
                </a:cxn>
                <a:cxn ang="0">
                  <a:pos x="46" y="18"/>
                </a:cxn>
                <a:cxn ang="0">
                  <a:pos x="39" y="22"/>
                </a:cxn>
                <a:cxn ang="0">
                  <a:pos x="31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6" y="0"/>
                </a:cxn>
                <a:cxn ang="0">
                  <a:pos x="68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2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1" y="3"/>
                </a:cxn>
                <a:cxn ang="0">
                  <a:pos x="97" y="7"/>
                </a:cxn>
                <a:cxn ang="0">
                  <a:pos x="91" y="19"/>
                </a:cxn>
                <a:cxn ang="0">
                  <a:pos x="86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7" y="7"/>
                </a:cxn>
                <a:cxn ang="0">
                  <a:pos x="105" y="11"/>
                </a:cxn>
                <a:cxn ang="0">
                  <a:pos x="111" y="16"/>
                </a:cxn>
                <a:cxn ang="0">
                  <a:pos x="117" y="22"/>
                </a:cxn>
                <a:cxn ang="0">
                  <a:pos x="122" y="29"/>
                </a:cxn>
                <a:cxn ang="0">
                  <a:pos x="131" y="41"/>
                </a:cxn>
                <a:cxn ang="0">
                  <a:pos x="135" y="54"/>
                </a:cxn>
                <a:cxn ang="0">
                  <a:pos x="123" y="58"/>
                </a:cxn>
                <a:cxn ang="0">
                  <a:pos x="119" y="47"/>
                </a:cxn>
                <a:cxn ang="0">
                  <a:pos x="112" y="36"/>
                </a:cxn>
                <a:cxn ang="0">
                  <a:pos x="108" y="32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1" y="19"/>
                </a:cxn>
                <a:cxn ang="0">
                  <a:pos x="97" y="7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5" y="43"/>
                  </a:lnTo>
                  <a:lnTo>
                    <a:pt x="9" y="35"/>
                  </a:lnTo>
                  <a:lnTo>
                    <a:pt x="15" y="25"/>
                  </a:lnTo>
                  <a:lnTo>
                    <a:pt x="22" y="18"/>
                  </a:lnTo>
                  <a:lnTo>
                    <a:pt x="31" y="27"/>
                  </a:lnTo>
                  <a:lnTo>
                    <a:pt x="25" y="33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1" y="11"/>
                  </a:lnTo>
                  <a:lnTo>
                    <a:pt x="42" y="5"/>
                  </a:lnTo>
                  <a:lnTo>
                    <a:pt x="54" y="2"/>
                  </a:lnTo>
                  <a:lnTo>
                    <a:pt x="66" y="0"/>
                  </a:lnTo>
                  <a:lnTo>
                    <a:pt x="68" y="13"/>
                  </a:lnTo>
                  <a:lnTo>
                    <a:pt x="55" y="14"/>
                  </a:lnTo>
                  <a:lnTo>
                    <a:pt x="46" y="18"/>
                  </a:lnTo>
                  <a:lnTo>
                    <a:pt x="39" y="22"/>
                  </a:lnTo>
                  <a:lnTo>
                    <a:pt x="31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0"/>
                  </a:lnTo>
                  <a:close/>
                  <a:moveTo>
                    <a:pt x="68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2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91" y="3"/>
                  </a:lnTo>
                  <a:lnTo>
                    <a:pt x="97" y="7"/>
                  </a:lnTo>
                  <a:lnTo>
                    <a:pt x="91" y="19"/>
                  </a:lnTo>
                  <a:lnTo>
                    <a:pt x="86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7" y="7"/>
                  </a:moveTo>
                  <a:lnTo>
                    <a:pt x="105" y="11"/>
                  </a:lnTo>
                  <a:lnTo>
                    <a:pt x="111" y="16"/>
                  </a:lnTo>
                  <a:lnTo>
                    <a:pt x="117" y="22"/>
                  </a:lnTo>
                  <a:lnTo>
                    <a:pt x="122" y="29"/>
                  </a:lnTo>
                  <a:lnTo>
                    <a:pt x="131" y="41"/>
                  </a:lnTo>
                  <a:lnTo>
                    <a:pt x="135" y="54"/>
                  </a:lnTo>
                  <a:lnTo>
                    <a:pt x="123" y="58"/>
                  </a:lnTo>
                  <a:lnTo>
                    <a:pt x="119" y="47"/>
                  </a:lnTo>
                  <a:lnTo>
                    <a:pt x="112" y="36"/>
                  </a:lnTo>
                  <a:lnTo>
                    <a:pt x="108" y="32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1" y="19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991" y="787"/>
              <a:ext cx="87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88" y="28"/>
                </a:cxn>
                <a:cxn ang="0">
                  <a:pos x="87" y="23"/>
                </a:cxn>
                <a:cxn ang="0">
                  <a:pos x="83" y="17"/>
                </a:cxn>
                <a:cxn ang="0">
                  <a:pos x="79" y="12"/>
                </a:cxn>
                <a:cxn ang="0">
                  <a:pos x="73" y="8"/>
                </a:cxn>
                <a:cxn ang="0">
                  <a:pos x="65" y="5"/>
                </a:cxn>
                <a:cxn ang="0">
                  <a:pos x="56" y="2"/>
                </a:cxn>
                <a:cxn ang="0">
                  <a:pos x="45" y="0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6" y="9"/>
                </a:cxn>
                <a:cxn ang="0">
                  <a:pos x="11" y="16"/>
                </a:cxn>
                <a:cxn ang="0">
                  <a:pos x="7" y="20"/>
                </a:cxn>
                <a:cxn ang="0">
                  <a:pos x="3" y="27"/>
                </a:cxn>
                <a:cxn ang="0">
                  <a:pos x="2" y="33"/>
                </a:cxn>
                <a:cxn ang="0">
                  <a:pos x="2" y="36"/>
                </a:cxn>
                <a:cxn ang="0">
                  <a:pos x="0" y="138"/>
                </a:cxn>
                <a:cxn ang="0">
                  <a:pos x="8" y="139"/>
                </a:cxn>
                <a:cxn ang="0">
                  <a:pos x="10" y="38"/>
                </a:cxn>
                <a:cxn ang="0">
                  <a:pos x="11" y="33"/>
                </a:cxn>
                <a:cxn ang="0">
                  <a:pos x="14" y="28"/>
                </a:cxn>
                <a:cxn ang="0">
                  <a:pos x="19" y="25"/>
                </a:cxn>
                <a:cxn ang="0">
                  <a:pos x="25" y="25"/>
                </a:cxn>
                <a:cxn ang="0">
                  <a:pos x="31" y="25"/>
                </a:cxn>
                <a:cxn ang="0">
                  <a:pos x="37" y="28"/>
                </a:cxn>
                <a:cxn ang="0">
                  <a:pos x="40" y="33"/>
                </a:cxn>
                <a:cxn ang="0">
                  <a:pos x="40" y="39"/>
                </a:cxn>
                <a:cxn ang="0">
                  <a:pos x="42" y="141"/>
                </a:cxn>
                <a:cxn ang="0">
                  <a:pos x="48" y="141"/>
                </a:cxn>
                <a:cxn ang="0">
                  <a:pos x="48" y="38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6" y="25"/>
                </a:cxn>
                <a:cxn ang="0">
                  <a:pos x="63" y="23"/>
                </a:cxn>
                <a:cxn ang="0">
                  <a:pos x="70" y="23"/>
                </a:cxn>
                <a:cxn ang="0">
                  <a:pos x="74" y="27"/>
                </a:cxn>
                <a:cxn ang="0">
                  <a:pos x="79" y="30"/>
                </a:cxn>
                <a:cxn ang="0">
                  <a:pos x="80" y="34"/>
                </a:cxn>
                <a:cxn ang="0">
                  <a:pos x="82" y="138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88" y="28"/>
                  </a:lnTo>
                  <a:lnTo>
                    <a:pt x="87" y="23"/>
                  </a:lnTo>
                  <a:lnTo>
                    <a:pt x="83" y="17"/>
                  </a:lnTo>
                  <a:lnTo>
                    <a:pt x="79" y="12"/>
                  </a:lnTo>
                  <a:lnTo>
                    <a:pt x="73" y="8"/>
                  </a:lnTo>
                  <a:lnTo>
                    <a:pt x="65" y="5"/>
                  </a:lnTo>
                  <a:lnTo>
                    <a:pt x="56" y="2"/>
                  </a:lnTo>
                  <a:lnTo>
                    <a:pt x="45" y="0"/>
                  </a:lnTo>
                  <a:lnTo>
                    <a:pt x="33" y="2"/>
                  </a:lnTo>
                  <a:lnTo>
                    <a:pt x="23" y="5"/>
                  </a:lnTo>
                  <a:lnTo>
                    <a:pt x="16" y="9"/>
                  </a:lnTo>
                  <a:lnTo>
                    <a:pt x="11" y="16"/>
                  </a:lnTo>
                  <a:lnTo>
                    <a:pt x="7" y="20"/>
                  </a:lnTo>
                  <a:lnTo>
                    <a:pt x="3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138"/>
                  </a:lnTo>
                  <a:lnTo>
                    <a:pt x="8" y="139"/>
                  </a:lnTo>
                  <a:lnTo>
                    <a:pt x="10" y="38"/>
                  </a:lnTo>
                  <a:lnTo>
                    <a:pt x="11" y="33"/>
                  </a:lnTo>
                  <a:lnTo>
                    <a:pt x="14" y="28"/>
                  </a:lnTo>
                  <a:lnTo>
                    <a:pt x="19" y="25"/>
                  </a:lnTo>
                  <a:lnTo>
                    <a:pt x="25" y="25"/>
                  </a:lnTo>
                  <a:lnTo>
                    <a:pt x="31" y="25"/>
                  </a:lnTo>
                  <a:lnTo>
                    <a:pt x="37" y="28"/>
                  </a:lnTo>
                  <a:lnTo>
                    <a:pt x="40" y="33"/>
                  </a:lnTo>
                  <a:lnTo>
                    <a:pt x="40" y="39"/>
                  </a:lnTo>
                  <a:lnTo>
                    <a:pt x="42" y="141"/>
                  </a:lnTo>
                  <a:lnTo>
                    <a:pt x="48" y="141"/>
                  </a:lnTo>
                  <a:lnTo>
                    <a:pt x="48" y="38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6" y="25"/>
                  </a:lnTo>
                  <a:lnTo>
                    <a:pt x="63" y="23"/>
                  </a:lnTo>
                  <a:lnTo>
                    <a:pt x="70" y="23"/>
                  </a:lnTo>
                  <a:lnTo>
                    <a:pt x="74" y="27"/>
                  </a:lnTo>
                  <a:lnTo>
                    <a:pt x="79" y="30"/>
                  </a:lnTo>
                  <a:lnTo>
                    <a:pt x="80" y="34"/>
                  </a:lnTo>
                  <a:lnTo>
                    <a:pt x="82" y="138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5" name="Freeform 145"/>
            <p:cNvSpPr>
              <a:spLocks noEditPoints="1"/>
            </p:cNvSpPr>
            <p:nvPr/>
          </p:nvSpPr>
          <p:spPr bwMode="auto">
            <a:xfrm>
              <a:off x="968" y="764"/>
              <a:ext cx="134" cy="57"/>
            </a:xfrm>
            <a:custGeom>
              <a:avLst/>
              <a:gdLst/>
              <a:ahLst/>
              <a:cxnLst>
                <a:cxn ang="0">
                  <a:pos x="136" y="52"/>
                </a:cxn>
                <a:cxn ang="0">
                  <a:pos x="131" y="42"/>
                </a:cxn>
                <a:cxn ang="0">
                  <a:pos x="126" y="34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6" y="41"/>
                </a:cxn>
                <a:cxn ang="0">
                  <a:pos x="120" y="48"/>
                </a:cxn>
                <a:cxn ang="0">
                  <a:pos x="123" y="56"/>
                </a:cxn>
                <a:cxn ang="0">
                  <a:pos x="136" y="52"/>
                </a:cxn>
                <a:cxn ang="0">
                  <a:pos x="114" y="17"/>
                </a:cxn>
                <a:cxn ang="0">
                  <a:pos x="105" y="11"/>
                </a:cxn>
                <a:cxn ang="0">
                  <a:pos x="96" y="5"/>
                </a:cxn>
                <a:cxn ang="0">
                  <a:pos x="83" y="1"/>
                </a:cxn>
                <a:cxn ang="0">
                  <a:pos x="70" y="0"/>
                </a:cxn>
                <a:cxn ang="0">
                  <a:pos x="70" y="12"/>
                </a:cxn>
                <a:cxn ang="0">
                  <a:pos x="80" y="14"/>
                </a:cxn>
                <a:cxn ang="0">
                  <a:pos x="90" y="17"/>
                </a:cxn>
                <a:cxn ang="0">
                  <a:pos x="99" y="22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8" y="12"/>
                </a:cxn>
                <a:cxn ang="0">
                  <a:pos x="70" y="12"/>
                </a:cxn>
                <a:cxn ang="0">
                  <a:pos x="70" y="12"/>
                </a:cxn>
                <a:cxn ang="0">
                  <a:pos x="70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3" y="1"/>
                </a:cxn>
                <a:cxn ang="0">
                  <a:pos x="56" y="14"/>
                </a:cxn>
                <a:cxn ang="0">
                  <a:pos x="62" y="14"/>
                </a:cxn>
                <a:cxn ang="0">
                  <a:pos x="68" y="12"/>
                </a:cxn>
                <a:cxn ang="0">
                  <a:pos x="68" y="0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4" y="8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46" y="3"/>
                </a:cxn>
                <a:cxn ang="0">
                  <a:pos x="40" y="6"/>
                </a:cxn>
                <a:cxn ang="0">
                  <a:pos x="45" y="19"/>
                </a:cxn>
                <a:cxn ang="0">
                  <a:pos x="51" y="16"/>
                </a:cxn>
                <a:cxn ang="0">
                  <a:pos x="56" y="14"/>
                </a:cxn>
                <a:cxn ang="0">
                  <a:pos x="53" y="1"/>
                </a:cxn>
                <a:cxn ang="0">
                  <a:pos x="40" y="6"/>
                </a:cxn>
                <a:cxn ang="0">
                  <a:pos x="33" y="11"/>
                </a:cxn>
                <a:cxn ang="0">
                  <a:pos x="25" y="16"/>
                </a:cxn>
                <a:cxn ang="0">
                  <a:pos x="19" y="22"/>
                </a:cxn>
                <a:cxn ang="0">
                  <a:pos x="14" y="28"/>
                </a:cxn>
                <a:cxn ang="0">
                  <a:pos x="6" y="41"/>
                </a:cxn>
                <a:cxn ang="0">
                  <a:pos x="0" y="53"/>
                </a:cxn>
                <a:cxn ang="0">
                  <a:pos x="13" y="58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1"/>
                </a:cxn>
                <a:cxn ang="0">
                  <a:pos x="33" y="27"/>
                </a:cxn>
                <a:cxn ang="0">
                  <a:pos x="39" y="22"/>
                </a:cxn>
                <a:cxn ang="0">
                  <a:pos x="45" y="19"/>
                </a:cxn>
                <a:cxn ang="0">
                  <a:pos x="40" y="6"/>
                </a:cxn>
              </a:cxnLst>
              <a:rect l="0" t="0" r="r" b="b"/>
              <a:pathLst>
                <a:path w="136" h="58">
                  <a:moveTo>
                    <a:pt x="136" y="52"/>
                  </a:moveTo>
                  <a:lnTo>
                    <a:pt x="131" y="42"/>
                  </a:lnTo>
                  <a:lnTo>
                    <a:pt x="126" y="34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6" y="41"/>
                  </a:lnTo>
                  <a:lnTo>
                    <a:pt x="120" y="48"/>
                  </a:lnTo>
                  <a:lnTo>
                    <a:pt x="123" y="56"/>
                  </a:lnTo>
                  <a:lnTo>
                    <a:pt x="136" y="52"/>
                  </a:lnTo>
                  <a:close/>
                  <a:moveTo>
                    <a:pt x="114" y="17"/>
                  </a:moveTo>
                  <a:lnTo>
                    <a:pt x="105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70" y="0"/>
                  </a:lnTo>
                  <a:lnTo>
                    <a:pt x="70" y="12"/>
                  </a:lnTo>
                  <a:lnTo>
                    <a:pt x="80" y="14"/>
                  </a:lnTo>
                  <a:lnTo>
                    <a:pt x="90" y="17"/>
                  </a:lnTo>
                  <a:lnTo>
                    <a:pt x="99" y="22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70" y="0"/>
                  </a:moveTo>
                  <a:lnTo>
                    <a:pt x="70" y="0"/>
                  </a:lnTo>
                  <a:lnTo>
                    <a:pt x="68" y="0"/>
                  </a:lnTo>
                  <a:lnTo>
                    <a:pt x="68" y="12"/>
                  </a:lnTo>
                  <a:lnTo>
                    <a:pt x="70" y="12"/>
                  </a:lnTo>
                  <a:lnTo>
                    <a:pt x="70" y="12"/>
                  </a:lnTo>
                  <a:lnTo>
                    <a:pt x="70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3" y="1"/>
                  </a:lnTo>
                  <a:lnTo>
                    <a:pt x="56" y="14"/>
                  </a:lnTo>
                  <a:lnTo>
                    <a:pt x="62" y="14"/>
                  </a:lnTo>
                  <a:lnTo>
                    <a:pt x="68" y="12"/>
                  </a:lnTo>
                  <a:lnTo>
                    <a:pt x="68" y="0"/>
                  </a:lnTo>
                  <a:close/>
                  <a:moveTo>
                    <a:pt x="53" y="1"/>
                  </a:moveTo>
                  <a:lnTo>
                    <a:pt x="53" y="1"/>
                  </a:lnTo>
                  <a:lnTo>
                    <a:pt x="54" y="8"/>
                  </a:lnTo>
                  <a:lnTo>
                    <a:pt x="53" y="1"/>
                  </a:lnTo>
                  <a:close/>
                  <a:moveTo>
                    <a:pt x="53" y="1"/>
                  </a:moveTo>
                  <a:lnTo>
                    <a:pt x="46" y="3"/>
                  </a:lnTo>
                  <a:lnTo>
                    <a:pt x="40" y="6"/>
                  </a:lnTo>
                  <a:lnTo>
                    <a:pt x="45" y="19"/>
                  </a:lnTo>
                  <a:lnTo>
                    <a:pt x="51" y="16"/>
                  </a:lnTo>
                  <a:lnTo>
                    <a:pt x="56" y="14"/>
                  </a:lnTo>
                  <a:lnTo>
                    <a:pt x="53" y="1"/>
                  </a:lnTo>
                  <a:close/>
                  <a:moveTo>
                    <a:pt x="40" y="6"/>
                  </a:moveTo>
                  <a:lnTo>
                    <a:pt x="33" y="11"/>
                  </a:lnTo>
                  <a:lnTo>
                    <a:pt x="25" y="16"/>
                  </a:lnTo>
                  <a:lnTo>
                    <a:pt x="19" y="22"/>
                  </a:lnTo>
                  <a:lnTo>
                    <a:pt x="14" y="28"/>
                  </a:lnTo>
                  <a:lnTo>
                    <a:pt x="6" y="41"/>
                  </a:lnTo>
                  <a:lnTo>
                    <a:pt x="0" y="53"/>
                  </a:lnTo>
                  <a:lnTo>
                    <a:pt x="13" y="58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1"/>
                  </a:lnTo>
                  <a:lnTo>
                    <a:pt x="33" y="27"/>
                  </a:lnTo>
                  <a:lnTo>
                    <a:pt x="39" y="22"/>
                  </a:lnTo>
                  <a:lnTo>
                    <a:pt x="45" y="19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991" y="1015"/>
              <a:ext cx="90" cy="141"/>
            </a:xfrm>
            <a:custGeom>
              <a:avLst/>
              <a:gdLst/>
              <a:ahLst/>
              <a:cxnLst>
                <a:cxn ang="0">
                  <a:pos x="90" y="138"/>
                </a:cxn>
                <a:cxn ang="0">
                  <a:pos x="90" y="33"/>
                </a:cxn>
                <a:cxn ang="0">
                  <a:pos x="90" y="28"/>
                </a:cxn>
                <a:cxn ang="0">
                  <a:pos x="87" y="24"/>
                </a:cxn>
                <a:cxn ang="0">
                  <a:pos x="84" y="17"/>
                </a:cxn>
                <a:cxn ang="0">
                  <a:pos x="80" y="13"/>
                </a:cxn>
                <a:cxn ang="0">
                  <a:pos x="74" y="8"/>
                </a:cxn>
                <a:cxn ang="0">
                  <a:pos x="67" y="3"/>
                </a:cxn>
                <a:cxn ang="0">
                  <a:pos x="57" y="2"/>
                </a:cxn>
                <a:cxn ang="0">
                  <a:pos x="45" y="0"/>
                </a:cxn>
                <a:cxn ang="0">
                  <a:pos x="34" y="2"/>
                </a:cxn>
                <a:cxn ang="0">
                  <a:pos x="25" y="5"/>
                </a:cxn>
                <a:cxn ang="0">
                  <a:pos x="17" y="9"/>
                </a:cxn>
                <a:cxn ang="0">
                  <a:pos x="11" y="16"/>
                </a:cxn>
                <a:cxn ang="0">
                  <a:pos x="7" y="22"/>
                </a:cxn>
                <a:cxn ang="0">
                  <a:pos x="5" y="28"/>
                </a:cxn>
                <a:cxn ang="0">
                  <a:pos x="2" y="33"/>
                </a:cxn>
                <a:cxn ang="0">
                  <a:pos x="2" y="38"/>
                </a:cxn>
                <a:cxn ang="0">
                  <a:pos x="0" y="141"/>
                </a:cxn>
                <a:cxn ang="0">
                  <a:pos x="10" y="140"/>
                </a:cxn>
                <a:cxn ang="0">
                  <a:pos x="11" y="36"/>
                </a:cxn>
                <a:cxn ang="0">
                  <a:pos x="13" y="31"/>
                </a:cxn>
                <a:cxn ang="0">
                  <a:pos x="16" y="27"/>
                </a:cxn>
                <a:cxn ang="0">
                  <a:pos x="20" y="24"/>
                </a:cxn>
                <a:cxn ang="0">
                  <a:pos x="27" y="22"/>
                </a:cxn>
                <a:cxn ang="0">
                  <a:pos x="33" y="24"/>
                </a:cxn>
                <a:cxn ang="0">
                  <a:pos x="39" y="25"/>
                </a:cxn>
                <a:cxn ang="0">
                  <a:pos x="42" y="30"/>
                </a:cxn>
                <a:cxn ang="0">
                  <a:pos x="42" y="36"/>
                </a:cxn>
                <a:cxn ang="0">
                  <a:pos x="44" y="140"/>
                </a:cxn>
                <a:cxn ang="0">
                  <a:pos x="50" y="140"/>
                </a:cxn>
                <a:cxn ang="0">
                  <a:pos x="50" y="36"/>
                </a:cxn>
                <a:cxn ang="0">
                  <a:pos x="50" y="31"/>
                </a:cxn>
                <a:cxn ang="0">
                  <a:pos x="53" y="27"/>
                </a:cxn>
                <a:cxn ang="0">
                  <a:pos x="57" y="24"/>
                </a:cxn>
                <a:cxn ang="0">
                  <a:pos x="65" y="22"/>
                </a:cxn>
                <a:cxn ang="0">
                  <a:pos x="71" y="24"/>
                </a:cxn>
                <a:cxn ang="0">
                  <a:pos x="76" y="25"/>
                </a:cxn>
                <a:cxn ang="0">
                  <a:pos x="79" y="30"/>
                </a:cxn>
                <a:cxn ang="0">
                  <a:pos x="82" y="35"/>
                </a:cxn>
                <a:cxn ang="0">
                  <a:pos x="82" y="140"/>
                </a:cxn>
                <a:cxn ang="0">
                  <a:pos x="90" y="138"/>
                </a:cxn>
              </a:cxnLst>
              <a:rect l="0" t="0" r="r" b="b"/>
              <a:pathLst>
                <a:path w="90" h="141">
                  <a:moveTo>
                    <a:pt x="90" y="138"/>
                  </a:moveTo>
                  <a:lnTo>
                    <a:pt x="90" y="33"/>
                  </a:lnTo>
                  <a:lnTo>
                    <a:pt x="90" y="28"/>
                  </a:lnTo>
                  <a:lnTo>
                    <a:pt x="87" y="24"/>
                  </a:lnTo>
                  <a:lnTo>
                    <a:pt x="84" y="17"/>
                  </a:lnTo>
                  <a:lnTo>
                    <a:pt x="80" y="13"/>
                  </a:lnTo>
                  <a:lnTo>
                    <a:pt x="74" y="8"/>
                  </a:lnTo>
                  <a:lnTo>
                    <a:pt x="67" y="3"/>
                  </a:lnTo>
                  <a:lnTo>
                    <a:pt x="57" y="2"/>
                  </a:lnTo>
                  <a:lnTo>
                    <a:pt x="45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7" y="22"/>
                  </a:lnTo>
                  <a:lnTo>
                    <a:pt x="5" y="28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0" y="141"/>
                  </a:lnTo>
                  <a:lnTo>
                    <a:pt x="10" y="140"/>
                  </a:lnTo>
                  <a:lnTo>
                    <a:pt x="11" y="36"/>
                  </a:lnTo>
                  <a:lnTo>
                    <a:pt x="13" y="31"/>
                  </a:lnTo>
                  <a:lnTo>
                    <a:pt x="16" y="27"/>
                  </a:lnTo>
                  <a:lnTo>
                    <a:pt x="20" y="24"/>
                  </a:lnTo>
                  <a:lnTo>
                    <a:pt x="27" y="22"/>
                  </a:lnTo>
                  <a:lnTo>
                    <a:pt x="33" y="24"/>
                  </a:lnTo>
                  <a:lnTo>
                    <a:pt x="39" y="25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44" y="140"/>
                  </a:lnTo>
                  <a:lnTo>
                    <a:pt x="50" y="140"/>
                  </a:lnTo>
                  <a:lnTo>
                    <a:pt x="50" y="36"/>
                  </a:lnTo>
                  <a:lnTo>
                    <a:pt x="50" y="31"/>
                  </a:lnTo>
                  <a:lnTo>
                    <a:pt x="53" y="27"/>
                  </a:lnTo>
                  <a:lnTo>
                    <a:pt x="57" y="24"/>
                  </a:lnTo>
                  <a:lnTo>
                    <a:pt x="65" y="22"/>
                  </a:lnTo>
                  <a:lnTo>
                    <a:pt x="71" y="24"/>
                  </a:lnTo>
                  <a:lnTo>
                    <a:pt x="76" y="25"/>
                  </a:lnTo>
                  <a:lnTo>
                    <a:pt x="79" y="30"/>
                  </a:lnTo>
                  <a:lnTo>
                    <a:pt x="82" y="35"/>
                  </a:lnTo>
                  <a:lnTo>
                    <a:pt x="82" y="140"/>
                  </a:lnTo>
                  <a:lnTo>
                    <a:pt x="90" y="138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8" name="Freeform 148"/>
            <p:cNvSpPr>
              <a:spLocks noEditPoints="1"/>
            </p:cNvSpPr>
            <p:nvPr/>
          </p:nvSpPr>
          <p:spPr bwMode="auto">
            <a:xfrm>
              <a:off x="971" y="991"/>
              <a:ext cx="137" cy="54"/>
            </a:xfrm>
            <a:custGeom>
              <a:avLst/>
              <a:gdLst/>
              <a:ahLst/>
              <a:cxnLst>
                <a:cxn ang="0">
                  <a:pos x="135" y="52"/>
                </a:cxn>
                <a:cxn ang="0">
                  <a:pos x="131" y="42"/>
                </a:cxn>
                <a:cxn ang="0">
                  <a:pos x="126" y="33"/>
                </a:cxn>
                <a:cxn ang="0">
                  <a:pos x="120" y="25"/>
                </a:cxn>
                <a:cxn ang="0">
                  <a:pos x="114" y="17"/>
                </a:cxn>
                <a:cxn ang="0">
                  <a:pos x="105" y="27"/>
                </a:cxn>
                <a:cxn ang="0">
                  <a:pos x="111" y="33"/>
                </a:cxn>
                <a:cxn ang="0">
                  <a:pos x="115" y="41"/>
                </a:cxn>
                <a:cxn ang="0">
                  <a:pos x="120" y="49"/>
                </a:cxn>
                <a:cxn ang="0">
                  <a:pos x="123" y="56"/>
                </a:cxn>
                <a:cxn ang="0">
                  <a:pos x="135" y="52"/>
                </a:cxn>
                <a:cxn ang="0">
                  <a:pos x="114" y="17"/>
                </a:cxn>
                <a:cxn ang="0">
                  <a:pos x="105" y="9"/>
                </a:cxn>
                <a:cxn ang="0">
                  <a:pos x="94" y="5"/>
                </a:cxn>
                <a:cxn ang="0">
                  <a:pos x="81" y="2"/>
                </a:cxn>
                <a:cxn ang="0">
                  <a:pos x="69" y="0"/>
                </a:cxn>
                <a:cxn ang="0">
                  <a:pos x="68" y="13"/>
                </a:cxn>
                <a:cxn ang="0">
                  <a:pos x="80" y="14"/>
                </a:cxn>
                <a:cxn ang="0">
                  <a:pos x="89" y="17"/>
                </a:cxn>
                <a:cxn ang="0">
                  <a:pos x="97" y="20"/>
                </a:cxn>
                <a:cxn ang="0">
                  <a:pos x="105" y="27"/>
                </a:cxn>
                <a:cxn ang="0">
                  <a:pos x="114" y="17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8" y="0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8" y="13"/>
                </a:cxn>
                <a:cxn ang="0">
                  <a:pos x="69" y="0"/>
                </a:cxn>
                <a:cxn ang="0">
                  <a:pos x="68" y="0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55" y="14"/>
                </a:cxn>
                <a:cxn ang="0">
                  <a:pos x="61" y="13"/>
                </a:cxn>
                <a:cxn ang="0">
                  <a:pos x="68" y="13"/>
                </a:cxn>
                <a:cxn ang="0">
                  <a:pos x="6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54" y="8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5" y="3"/>
                </a:cxn>
                <a:cxn ang="0">
                  <a:pos x="38" y="6"/>
                </a:cxn>
                <a:cxn ang="0">
                  <a:pos x="45" y="17"/>
                </a:cxn>
                <a:cxn ang="0">
                  <a:pos x="49" y="16"/>
                </a:cxn>
                <a:cxn ang="0">
                  <a:pos x="55" y="14"/>
                </a:cxn>
                <a:cxn ang="0">
                  <a:pos x="52" y="2"/>
                </a:cxn>
                <a:cxn ang="0">
                  <a:pos x="38" y="6"/>
                </a:cxn>
                <a:cxn ang="0">
                  <a:pos x="31" y="11"/>
                </a:cxn>
                <a:cxn ang="0">
                  <a:pos x="25" y="16"/>
                </a:cxn>
                <a:cxn ang="0">
                  <a:pos x="18" y="20"/>
                </a:cxn>
                <a:cxn ang="0">
                  <a:pos x="14" y="27"/>
                </a:cxn>
                <a:cxn ang="0">
                  <a:pos x="5" y="41"/>
                </a:cxn>
                <a:cxn ang="0">
                  <a:pos x="0" y="53"/>
                </a:cxn>
                <a:cxn ang="0">
                  <a:pos x="12" y="56"/>
                </a:cxn>
                <a:cxn ang="0">
                  <a:pos x="17" y="47"/>
                </a:cxn>
                <a:cxn ang="0">
                  <a:pos x="23" y="36"/>
                </a:cxn>
                <a:cxn ang="0">
                  <a:pos x="28" y="30"/>
                </a:cxn>
                <a:cxn ang="0">
                  <a:pos x="32" y="25"/>
                </a:cxn>
                <a:cxn ang="0">
                  <a:pos x="38" y="22"/>
                </a:cxn>
                <a:cxn ang="0">
                  <a:pos x="45" y="17"/>
                </a:cxn>
                <a:cxn ang="0">
                  <a:pos x="38" y="6"/>
                </a:cxn>
              </a:cxnLst>
              <a:rect l="0" t="0" r="r" b="b"/>
              <a:pathLst>
                <a:path w="135" h="56">
                  <a:moveTo>
                    <a:pt x="135" y="52"/>
                  </a:moveTo>
                  <a:lnTo>
                    <a:pt x="131" y="42"/>
                  </a:lnTo>
                  <a:lnTo>
                    <a:pt x="126" y="33"/>
                  </a:lnTo>
                  <a:lnTo>
                    <a:pt x="120" y="25"/>
                  </a:lnTo>
                  <a:lnTo>
                    <a:pt x="114" y="17"/>
                  </a:lnTo>
                  <a:lnTo>
                    <a:pt x="105" y="27"/>
                  </a:lnTo>
                  <a:lnTo>
                    <a:pt x="111" y="33"/>
                  </a:lnTo>
                  <a:lnTo>
                    <a:pt x="115" y="41"/>
                  </a:lnTo>
                  <a:lnTo>
                    <a:pt x="120" y="49"/>
                  </a:lnTo>
                  <a:lnTo>
                    <a:pt x="123" y="56"/>
                  </a:lnTo>
                  <a:lnTo>
                    <a:pt x="135" y="52"/>
                  </a:lnTo>
                  <a:close/>
                  <a:moveTo>
                    <a:pt x="114" y="17"/>
                  </a:moveTo>
                  <a:lnTo>
                    <a:pt x="105" y="9"/>
                  </a:lnTo>
                  <a:lnTo>
                    <a:pt x="94" y="5"/>
                  </a:lnTo>
                  <a:lnTo>
                    <a:pt x="81" y="2"/>
                  </a:lnTo>
                  <a:lnTo>
                    <a:pt x="69" y="0"/>
                  </a:lnTo>
                  <a:lnTo>
                    <a:pt x="68" y="13"/>
                  </a:lnTo>
                  <a:lnTo>
                    <a:pt x="80" y="14"/>
                  </a:lnTo>
                  <a:lnTo>
                    <a:pt x="89" y="17"/>
                  </a:lnTo>
                  <a:lnTo>
                    <a:pt x="97" y="20"/>
                  </a:lnTo>
                  <a:lnTo>
                    <a:pt x="105" y="27"/>
                  </a:lnTo>
                  <a:lnTo>
                    <a:pt x="114" y="17"/>
                  </a:lnTo>
                  <a:close/>
                  <a:moveTo>
                    <a:pt x="69" y="0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9" y="0"/>
                  </a:lnTo>
                  <a:close/>
                  <a:moveTo>
                    <a:pt x="68" y="0"/>
                  </a:moveTo>
                  <a:lnTo>
                    <a:pt x="60" y="0"/>
                  </a:lnTo>
                  <a:lnTo>
                    <a:pt x="52" y="2"/>
                  </a:lnTo>
                  <a:lnTo>
                    <a:pt x="55" y="14"/>
                  </a:lnTo>
                  <a:lnTo>
                    <a:pt x="61" y="13"/>
                  </a:lnTo>
                  <a:lnTo>
                    <a:pt x="68" y="13"/>
                  </a:lnTo>
                  <a:lnTo>
                    <a:pt x="68" y="0"/>
                  </a:lnTo>
                  <a:close/>
                  <a:moveTo>
                    <a:pt x="52" y="2"/>
                  </a:moveTo>
                  <a:lnTo>
                    <a:pt x="52" y="2"/>
                  </a:lnTo>
                  <a:lnTo>
                    <a:pt x="54" y="8"/>
                  </a:lnTo>
                  <a:lnTo>
                    <a:pt x="52" y="2"/>
                  </a:lnTo>
                  <a:close/>
                  <a:moveTo>
                    <a:pt x="52" y="2"/>
                  </a:moveTo>
                  <a:lnTo>
                    <a:pt x="45" y="3"/>
                  </a:lnTo>
                  <a:lnTo>
                    <a:pt x="38" y="6"/>
                  </a:lnTo>
                  <a:lnTo>
                    <a:pt x="45" y="17"/>
                  </a:lnTo>
                  <a:lnTo>
                    <a:pt x="49" y="16"/>
                  </a:lnTo>
                  <a:lnTo>
                    <a:pt x="55" y="14"/>
                  </a:lnTo>
                  <a:lnTo>
                    <a:pt x="52" y="2"/>
                  </a:lnTo>
                  <a:close/>
                  <a:moveTo>
                    <a:pt x="38" y="6"/>
                  </a:moveTo>
                  <a:lnTo>
                    <a:pt x="31" y="11"/>
                  </a:lnTo>
                  <a:lnTo>
                    <a:pt x="25" y="16"/>
                  </a:lnTo>
                  <a:lnTo>
                    <a:pt x="18" y="20"/>
                  </a:lnTo>
                  <a:lnTo>
                    <a:pt x="14" y="27"/>
                  </a:lnTo>
                  <a:lnTo>
                    <a:pt x="5" y="41"/>
                  </a:lnTo>
                  <a:lnTo>
                    <a:pt x="0" y="53"/>
                  </a:lnTo>
                  <a:lnTo>
                    <a:pt x="12" y="56"/>
                  </a:lnTo>
                  <a:lnTo>
                    <a:pt x="17" y="47"/>
                  </a:lnTo>
                  <a:lnTo>
                    <a:pt x="23" y="36"/>
                  </a:lnTo>
                  <a:lnTo>
                    <a:pt x="28" y="30"/>
                  </a:lnTo>
                  <a:lnTo>
                    <a:pt x="32" y="25"/>
                  </a:lnTo>
                  <a:lnTo>
                    <a:pt x="38" y="22"/>
                  </a:lnTo>
                  <a:lnTo>
                    <a:pt x="45" y="17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683" y="1018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6"/>
                </a:cxn>
                <a:cxn ang="0">
                  <a:pos x="24" y="3"/>
                </a:cxn>
                <a:cxn ang="0">
                  <a:pos x="34" y="0"/>
                </a:cxn>
                <a:cxn ang="0">
                  <a:pos x="44" y="0"/>
                </a:cxn>
                <a:cxn ang="0">
                  <a:pos x="57" y="1"/>
                </a:cxn>
                <a:cxn ang="0">
                  <a:pos x="66" y="4"/>
                </a:cxn>
                <a:cxn ang="0">
                  <a:pos x="74" y="9"/>
                </a:cxn>
                <a:cxn ang="0">
                  <a:pos x="80" y="14"/>
                </a:cxn>
                <a:cxn ang="0">
                  <a:pos x="83" y="20"/>
                </a:cxn>
                <a:cxn ang="0">
                  <a:pos x="86" y="26"/>
                </a:cxn>
                <a:cxn ang="0">
                  <a:pos x="87" y="33"/>
                </a:cxn>
                <a:cxn ang="0">
                  <a:pos x="89" y="37"/>
                </a:cxn>
                <a:cxn ang="0">
                  <a:pos x="91" y="139"/>
                </a:cxn>
                <a:cxn ang="0">
                  <a:pos x="81" y="138"/>
                </a:cxn>
                <a:cxn ang="0">
                  <a:pos x="80" y="36"/>
                </a:cxn>
                <a:cxn ang="0">
                  <a:pos x="78" y="31"/>
                </a:cxn>
                <a:cxn ang="0">
                  <a:pos x="75" y="28"/>
                </a:cxn>
                <a:cxn ang="0">
                  <a:pos x="71" y="25"/>
                </a:cxn>
                <a:cxn ang="0">
                  <a:pos x="64" y="23"/>
                </a:cxn>
                <a:cxn ang="0">
                  <a:pos x="58" y="23"/>
                </a:cxn>
                <a:cxn ang="0">
                  <a:pos x="52" y="26"/>
                </a:cxn>
                <a:cxn ang="0">
                  <a:pos x="49" y="31"/>
                </a:cxn>
                <a:cxn ang="0">
                  <a:pos x="49" y="37"/>
                </a:cxn>
                <a:cxn ang="0">
                  <a:pos x="51" y="139"/>
                </a:cxn>
                <a:cxn ang="0">
                  <a:pos x="43" y="138"/>
                </a:cxn>
                <a:cxn ang="0">
                  <a:pos x="41" y="36"/>
                </a:cxn>
                <a:cxn ang="0">
                  <a:pos x="40" y="29"/>
                </a:cxn>
                <a:cxn ang="0">
                  <a:pos x="37" y="26"/>
                </a:cxn>
                <a:cxn ang="0">
                  <a:pos x="34" y="23"/>
                </a:cxn>
                <a:cxn ang="0">
                  <a:pos x="26" y="22"/>
                </a:cxn>
                <a:cxn ang="0">
                  <a:pos x="20" y="23"/>
                </a:cxn>
                <a:cxn ang="0">
                  <a:pos x="15" y="26"/>
                </a:cxn>
                <a:cxn ang="0">
                  <a:pos x="11" y="29"/>
                </a:cxn>
                <a:cxn ang="0">
                  <a:pos x="8" y="36"/>
                </a:cxn>
                <a:cxn ang="0">
                  <a:pos x="9" y="134"/>
                </a:cxn>
                <a:cxn ang="0">
                  <a:pos x="0" y="136"/>
                </a:cxn>
              </a:cxnLst>
              <a:rect l="0" t="0" r="r" b="b"/>
              <a:pathLst>
                <a:path w="91" h="139">
                  <a:moveTo>
                    <a:pt x="0" y="136"/>
                  </a:moveTo>
                  <a:lnTo>
                    <a:pt x="0" y="31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34" y="0"/>
                  </a:lnTo>
                  <a:lnTo>
                    <a:pt x="44" y="0"/>
                  </a:lnTo>
                  <a:lnTo>
                    <a:pt x="57" y="1"/>
                  </a:lnTo>
                  <a:lnTo>
                    <a:pt x="66" y="4"/>
                  </a:lnTo>
                  <a:lnTo>
                    <a:pt x="74" y="9"/>
                  </a:lnTo>
                  <a:lnTo>
                    <a:pt x="80" y="14"/>
                  </a:lnTo>
                  <a:lnTo>
                    <a:pt x="83" y="20"/>
                  </a:lnTo>
                  <a:lnTo>
                    <a:pt x="86" y="26"/>
                  </a:lnTo>
                  <a:lnTo>
                    <a:pt x="87" y="33"/>
                  </a:lnTo>
                  <a:lnTo>
                    <a:pt x="89" y="37"/>
                  </a:lnTo>
                  <a:lnTo>
                    <a:pt x="91" y="139"/>
                  </a:lnTo>
                  <a:lnTo>
                    <a:pt x="81" y="138"/>
                  </a:lnTo>
                  <a:lnTo>
                    <a:pt x="80" y="36"/>
                  </a:lnTo>
                  <a:lnTo>
                    <a:pt x="78" y="31"/>
                  </a:lnTo>
                  <a:lnTo>
                    <a:pt x="75" y="28"/>
                  </a:lnTo>
                  <a:lnTo>
                    <a:pt x="71" y="25"/>
                  </a:lnTo>
                  <a:lnTo>
                    <a:pt x="64" y="23"/>
                  </a:lnTo>
                  <a:lnTo>
                    <a:pt x="58" y="23"/>
                  </a:lnTo>
                  <a:lnTo>
                    <a:pt x="52" y="26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51" y="139"/>
                  </a:lnTo>
                  <a:lnTo>
                    <a:pt x="43" y="138"/>
                  </a:lnTo>
                  <a:lnTo>
                    <a:pt x="41" y="36"/>
                  </a:lnTo>
                  <a:lnTo>
                    <a:pt x="40" y="29"/>
                  </a:lnTo>
                  <a:lnTo>
                    <a:pt x="37" y="26"/>
                  </a:lnTo>
                  <a:lnTo>
                    <a:pt x="34" y="23"/>
                  </a:lnTo>
                  <a:lnTo>
                    <a:pt x="26" y="22"/>
                  </a:lnTo>
                  <a:lnTo>
                    <a:pt x="20" y="23"/>
                  </a:lnTo>
                  <a:lnTo>
                    <a:pt x="15" y="26"/>
                  </a:lnTo>
                  <a:lnTo>
                    <a:pt x="11" y="29"/>
                  </a:lnTo>
                  <a:lnTo>
                    <a:pt x="8" y="36"/>
                  </a:lnTo>
                  <a:lnTo>
                    <a:pt x="9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1" name="Freeform 151"/>
            <p:cNvSpPr>
              <a:spLocks noEditPoints="1"/>
            </p:cNvSpPr>
            <p:nvPr/>
          </p:nvSpPr>
          <p:spPr bwMode="auto">
            <a:xfrm>
              <a:off x="660" y="991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4" y="44"/>
                </a:cxn>
                <a:cxn ang="0">
                  <a:pos x="9" y="34"/>
                </a:cxn>
                <a:cxn ang="0">
                  <a:pos x="15" y="25"/>
                </a:cxn>
                <a:cxn ang="0">
                  <a:pos x="21" y="17"/>
                </a:cxn>
                <a:cxn ang="0">
                  <a:pos x="31" y="27"/>
                </a:cxn>
                <a:cxn ang="0">
                  <a:pos x="24" y="34"/>
                </a:cxn>
                <a:cxn ang="0">
                  <a:pos x="20" y="41"/>
                </a:cxn>
                <a:cxn ang="0">
                  <a:pos x="15" y="49"/>
                </a:cxn>
                <a:cxn ang="0">
                  <a:pos x="12" y="56"/>
                </a:cxn>
                <a:cxn ang="0">
                  <a:pos x="0" y="52"/>
                </a:cxn>
                <a:cxn ang="0">
                  <a:pos x="21" y="17"/>
                </a:cxn>
                <a:cxn ang="0">
                  <a:pos x="31" y="11"/>
                </a:cxn>
                <a:cxn ang="0">
                  <a:pos x="40" y="5"/>
                </a:cxn>
                <a:cxn ang="0">
                  <a:pos x="52" y="2"/>
                </a:cxn>
                <a:cxn ang="0">
                  <a:pos x="66" y="0"/>
                </a:cxn>
                <a:cxn ang="0">
                  <a:pos x="66" y="14"/>
                </a:cxn>
                <a:cxn ang="0">
                  <a:pos x="55" y="14"/>
                </a:cxn>
                <a:cxn ang="0">
                  <a:pos x="46" y="17"/>
                </a:cxn>
                <a:cxn ang="0">
                  <a:pos x="37" y="22"/>
                </a:cxn>
                <a:cxn ang="0">
                  <a:pos x="31" y="27"/>
                </a:cxn>
                <a:cxn ang="0">
                  <a:pos x="21" y="17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67" y="14"/>
                </a:cxn>
                <a:cxn ang="0">
                  <a:pos x="66" y="14"/>
                </a:cxn>
                <a:cxn ang="0">
                  <a:pos x="66" y="14"/>
                </a:cxn>
                <a:cxn ang="0">
                  <a:pos x="66" y="0"/>
                </a:cxn>
                <a:cxn ang="0">
                  <a:pos x="67" y="0"/>
                </a:cxn>
                <a:cxn ang="0">
                  <a:pos x="75" y="0"/>
                </a:cxn>
                <a:cxn ang="0">
                  <a:pos x="83" y="2"/>
                </a:cxn>
                <a:cxn ang="0">
                  <a:pos x="80" y="14"/>
                </a:cxn>
                <a:cxn ang="0">
                  <a:pos x="74" y="14"/>
                </a:cxn>
                <a:cxn ang="0">
                  <a:pos x="67" y="14"/>
                </a:cxn>
                <a:cxn ang="0">
                  <a:pos x="67" y="0"/>
                </a:cxn>
                <a:cxn ang="0">
                  <a:pos x="80" y="14"/>
                </a:cxn>
                <a:cxn ang="0">
                  <a:pos x="80" y="14"/>
                </a:cxn>
                <a:cxn ang="0">
                  <a:pos x="81" y="8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89" y="5"/>
                </a:cxn>
                <a:cxn ang="0">
                  <a:pos x="95" y="6"/>
                </a:cxn>
                <a:cxn ang="0">
                  <a:pos x="90" y="19"/>
                </a:cxn>
                <a:cxn ang="0">
                  <a:pos x="84" y="16"/>
                </a:cxn>
                <a:cxn ang="0">
                  <a:pos x="80" y="14"/>
                </a:cxn>
                <a:cxn ang="0">
                  <a:pos x="83" y="2"/>
                </a:cxn>
                <a:cxn ang="0">
                  <a:pos x="95" y="6"/>
                </a:cxn>
                <a:cxn ang="0">
                  <a:pos x="103" y="11"/>
                </a:cxn>
                <a:cxn ang="0">
                  <a:pos x="110" y="16"/>
                </a:cxn>
                <a:cxn ang="0">
                  <a:pos x="117" y="22"/>
                </a:cxn>
                <a:cxn ang="0">
                  <a:pos x="121" y="28"/>
                </a:cxn>
                <a:cxn ang="0">
                  <a:pos x="129" y="41"/>
                </a:cxn>
                <a:cxn ang="0">
                  <a:pos x="135" y="53"/>
                </a:cxn>
                <a:cxn ang="0">
                  <a:pos x="123" y="58"/>
                </a:cxn>
                <a:cxn ang="0">
                  <a:pos x="118" y="47"/>
                </a:cxn>
                <a:cxn ang="0">
                  <a:pos x="112" y="36"/>
                </a:cxn>
                <a:cxn ang="0">
                  <a:pos x="107" y="31"/>
                </a:cxn>
                <a:cxn ang="0">
                  <a:pos x="103" y="27"/>
                </a:cxn>
                <a:cxn ang="0">
                  <a:pos x="97" y="22"/>
                </a:cxn>
                <a:cxn ang="0">
                  <a:pos x="90" y="19"/>
                </a:cxn>
                <a:cxn ang="0">
                  <a:pos x="95" y="6"/>
                </a:cxn>
              </a:cxnLst>
              <a:rect l="0" t="0" r="r" b="b"/>
              <a:pathLst>
                <a:path w="135" h="58">
                  <a:moveTo>
                    <a:pt x="0" y="52"/>
                  </a:moveTo>
                  <a:lnTo>
                    <a:pt x="4" y="44"/>
                  </a:lnTo>
                  <a:lnTo>
                    <a:pt x="9" y="34"/>
                  </a:lnTo>
                  <a:lnTo>
                    <a:pt x="15" y="25"/>
                  </a:lnTo>
                  <a:lnTo>
                    <a:pt x="21" y="17"/>
                  </a:lnTo>
                  <a:lnTo>
                    <a:pt x="31" y="27"/>
                  </a:lnTo>
                  <a:lnTo>
                    <a:pt x="24" y="34"/>
                  </a:lnTo>
                  <a:lnTo>
                    <a:pt x="20" y="41"/>
                  </a:lnTo>
                  <a:lnTo>
                    <a:pt x="15" y="49"/>
                  </a:lnTo>
                  <a:lnTo>
                    <a:pt x="12" y="56"/>
                  </a:lnTo>
                  <a:lnTo>
                    <a:pt x="0" y="52"/>
                  </a:lnTo>
                  <a:close/>
                  <a:moveTo>
                    <a:pt x="21" y="17"/>
                  </a:moveTo>
                  <a:lnTo>
                    <a:pt x="31" y="11"/>
                  </a:lnTo>
                  <a:lnTo>
                    <a:pt x="40" y="5"/>
                  </a:lnTo>
                  <a:lnTo>
                    <a:pt x="52" y="2"/>
                  </a:lnTo>
                  <a:lnTo>
                    <a:pt x="66" y="0"/>
                  </a:lnTo>
                  <a:lnTo>
                    <a:pt x="66" y="14"/>
                  </a:lnTo>
                  <a:lnTo>
                    <a:pt x="55" y="14"/>
                  </a:lnTo>
                  <a:lnTo>
                    <a:pt x="46" y="17"/>
                  </a:lnTo>
                  <a:lnTo>
                    <a:pt x="37" y="22"/>
                  </a:lnTo>
                  <a:lnTo>
                    <a:pt x="31" y="27"/>
                  </a:lnTo>
                  <a:lnTo>
                    <a:pt x="21" y="17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7" y="0"/>
                  </a:lnTo>
                  <a:lnTo>
                    <a:pt x="67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6" y="0"/>
                  </a:lnTo>
                  <a:close/>
                  <a:moveTo>
                    <a:pt x="67" y="0"/>
                  </a:moveTo>
                  <a:lnTo>
                    <a:pt x="75" y="0"/>
                  </a:lnTo>
                  <a:lnTo>
                    <a:pt x="83" y="2"/>
                  </a:lnTo>
                  <a:lnTo>
                    <a:pt x="80" y="14"/>
                  </a:lnTo>
                  <a:lnTo>
                    <a:pt x="74" y="14"/>
                  </a:lnTo>
                  <a:lnTo>
                    <a:pt x="67" y="14"/>
                  </a:lnTo>
                  <a:lnTo>
                    <a:pt x="67" y="0"/>
                  </a:lnTo>
                  <a:close/>
                  <a:moveTo>
                    <a:pt x="80" y="14"/>
                  </a:moveTo>
                  <a:lnTo>
                    <a:pt x="80" y="14"/>
                  </a:lnTo>
                  <a:lnTo>
                    <a:pt x="81" y="8"/>
                  </a:lnTo>
                  <a:lnTo>
                    <a:pt x="80" y="14"/>
                  </a:lnTo>
                  <a:close/>
                  <a:moveTo>
                    <a:pt x="83" y="2"/>
                  </a:moveTo>
                  <a:lnTo>
                    <a:pt x="89" y="5"/>
                  </a:lnTo>
                  <a:lnTo>
                    <a:pt x="95" y="6"/>
                  </a:lnTo>
                  <a:lnTo>
                    <a:pt x="90" y="19"/>
                  </a:lnTo>
                  <a:lnTo>
                    <a:pt x="84" y="16"/>
                  </a:lnTo>
                  <a:lnTo>
                    <a:pt x="80" y="14"/>
                  </a:lnTo>
                  <a:lnTo>
                    <a:pt x="83" y="2"/>
                  </a:lnTo>
                  <a:close/>
                  <a:moveTo>
                    <a:pt x="95" y="6"/>
                  </a:moveTo>
                  <a:lnTo>
                    <a:pt x="103" y="11"/>
                  </a:lnTo>
                  <a:lnTo>
                    <a:pt x="110" y="16"/>
                  </a:lnTo>
                  <a:lnTo>
                    <a:pt x="117" y="22"/>
                  </a:lnTo>
                  <a:lnTo>
                    <a:pt x="121" y="28"/>
                  </a:lnTo>
                  <a:lnTo>
                    <a:pt x="129" y="41"/>
                  </a:lnTo>
                  <a:lnTo>
                    <a:pt x="135" y="53"/>
                  </a:lnTo>
                  <a:lnTo>
                    <a:pt x="123" y="58"/>
                  </a:lnTo>
                  <a:lnTo>
                    <a:pt x="118" y="47"/>
                  </a:lnTo>
                  <a:lnTo>
                    <a:pt x="112" y="36"/>
                  </a:lnTo>
                  <a:lnTo>
                    <a:pt x="107" y="31"/>
                  </a:lnTo>
                  <a:lnTo>
                    <a:pt x="103" y="27"/>
                  </a:lnTo>
                  <a:lnTo>
                    <a:pt x="97" y="22"/>
                  </a:lnTo>
                  <a:lnTo>
                    <a:pt x="90" y="19"/>
                  </a:lnTo>
                  <a:lnTo>
                    <a:pt x="95" y="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683" y="790"/>
              <a:ext cx="90" cy="137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31"/>
                </a:cxn>
                <a:cxn ang="0">
                  <a:pos x="2" y="28"/>
                </a:cxn>
                <a:cxn ang="0">
                  <a:pos x="3" y="21"/>
                </a:cxn>
                <a:cxn ang="0">
                  <a:pos x="7" y="17"/>
                </a:cxn>
                <a:cxn ang="0">
                  <a:pos x="11" y="12"/>
                </a:cxn>
                <a:cxn ang="0">
                  <a:pos x="16" y="7"/>
                </a:cxn>
                <a:cxn ang="0">
                  <a:pos x="23" y="3"/>
                </a:cxn>
                <a:cxn ang="0">
                  <a:pos x="33" y="1"/>
                </a:cxn>
                <a:cxn ang="0">
                  <a:pos x="45" y="0"/>
                </a:cxn>
                <a:cxn ang="0">
                  <a:pos x="56" y="1"/>
                </a:cxn>
                <a:cxn ang="0">
                  <a:pos x="66" y="4"/>
                </a:cxn>
                <a:cxn ang="0">
                  <a:pos x="73" y="9"/>
                </a:cxn>
                <a:cxn ang="0">
                  <a:pos x="79" y="15"/>
                </a:cxn>
                <a:cxn ang="0">
                  <a:pos x="83" y="21"/>
                </a:cxn>
                <a:cxn ang="0">
                  <a:pos x="86" y="28"/>
                </a:cxn>
                <a:cxn ang="0">
                  <a:pos x="88" y="32"/>
                </a:cxn>
                <a:cxn ang="0">
                  <a:pos x="88" y="37"/>
                </a:cxn>
                <a:cxn ang="0">
                  <a:pos x="90" y="137"/>
                </a:cxn>
                <a:cxn ang="0">
                  <a:pos x="82" y="136"/>
                </a:cxn>
                <a:cxn ang="0">
                  <a:pos x="82" y="37"/>
                </a:cxn>
                <a:cxn ang="0">
                  <a:pos x="79" y="32"/>
                </a:cxn>
                <a:cxn ang="0">
                  <a:pos x="76" y="28"/>
                </a:cxn>
                <a:cxn ang="0">
                  <a:pos x="71" y="25"/>
                </a:cxn>
                <a:cxn ang="0">
                  <a:pos x="65" y="23"/>
                </a:cxn>
                <a:cxn ang="0">
                  <a:pos x="57" y="25"/>
                </a:cxn>
                <a:cxn ang="0">
                  <a:pos x="53" y="28"/>
                </a:cxn>
                <a:cxn ang="0">
                  <a:pos x="50" y="32"/>
                </a:cxn>
                <a:cxn ang="0">
                  <a:pos x="50" y="39"/>
                </a:cxn>
                <a:cxn ang="0">
                  <a:pos x="51" y="139"/>
                </a:cxn>
                <a:cxn ang="0">
                  <a:pos x="43" y="139"/>
                </a:cxn>
                <a:cxn ang="0">
                  <a:pos x="42" y="36"/>
                </a:cxn>
                <a:cxn ang="0">
                  <a:pos x="40" y="31"/>
                </a:cxn>
                <a:cxn ang="0">
                  <a:pos x="37" y="26"/>
                </a:cxn>
                <a:cxn ang="0">
                  <a:pos x="33" y="23"/>
                </a:cxn>
                <a:cxn ang="0">
                  <a:pos x="27" y="23"/>
                </a:cxn>
                <a:cxn ang="0">
                  <a:pos x="20" y="23"/>
                </a:cxn>
                <a:cxn ang="0">
                  <a:pos x="14" y="26"/>
                </a:cxn>
                <a:cxn ang="0">
                  <a:pos x="10" y="31"/>
                </a:cxn>
                <a:cxn ang="0">
                  <a:pos x="8" y="36"/>
                </a:cxn>
                <a:cxn ang="0">
                  <a:pos x="8" y="134"/>
                </a:cxn>
                <a:cxn ang="0">
                  <a:pos x="0" y="136"/>
                </a:cxn>
              </a:cxnLst>
              <a:rect l="0" t="0" r="r" b="b"/>
              <a:pathLst>
                <a:path w="90" h="139">
                  <a:moveTo>
                    <a:pt x="0" y="136"/>
                  </a:moveTo>
                  <a:lnTo>
                    <a:pt x="0" y="31"/>
                  </a:lnTo>
                  <a:lnTo>
                    <a:pt x="2" y="28"/>
                  </a:lnTo>
                  <a:lnTo>
                    <a:pt x="3" y="21"/>
                  </a:lnTo>
                  <a:lnTo>
                    <a:pt x="7" y="17"/>
                  </a:lnTo>
                  <a:lnTo>
                    <a:pt x="11" y="12"/>
                  </a:lnTo>
                  <a:lnTo>
                    <a:pt x="16" y="7"/>
                  </a:lnTo>
                  <a:lnTo>
                    <a:pt x="23" y="3"/>
                  </a:lnTo>
                  <a:lnTo>
                    <a:pt x="33" y="1"/>
                  </a:lnTo>
                  <a:lnTo>
                    <a:pt x="45" y="0"/>
                  </a:lnTo>
                  <a:lnTo>
                    <a:pt x="56" y="1"/>
                  </a:lnTo>
                  <a:lnTo>
                    <a:pt x="66" y="4"/>
                  </a:lnTo>
                  <a:lnTo>
                    <a:pt x="73" y="9"/>
                  </a:lnTo>
                  <a:lnTo>
                    <a:pt x="79" y="15"/>
                  </a:lnTo>
                  <a:lnTo>
                    <a:pt x="83" y="21"/>
                  </a:lnTo>
                  <a:lnTo>
                    <a:pt x="86" y="28"/>
                  </a:lnTo>
                  <a:lnTo>
                    <a:pt x="88" y="32"/>
                  </a:lnTo>
                  <a:lnTo>
                    <a:pt x="88" y="37"/>
                  </a:lnTo>
                  <a:lnTo>
                    <a:pt x="90" y="137"/>
                  </a:lnTo>
                  <a:lnTo>
                    <a:pt x="82" y="136"/>
                  </a:lnTo>
                  <a:lnTo>
                    <a:pt x="82" y="37"/>
                  </a:lnTo>
                  <a:lnTo>
                    <a:pt x="79" y="32"/>
                  </a:lnTo>
                  <a:lnTo>
                    <a:pt x="76" y="28"/>
                  </a:lnTo>
                  <a:lnTo>
                    <a:pt x="71" y="25"/>
                  </a:lnTo>
                  <a:lnTo>
                    <a:pt x="65" y="23"/>
                  </a:lnTo>
                  <a:lnTo>
                    <a:pt x="57" y="25"/>
                  </a:lnTo>
                  <a:lnTo>
                    <a:pt x="53" y="28"/>
                  </a:lnTo>
                  <a:lnTo>
                    <a:pt x="50" y="32"/>
                  </a:lnTo>
                  <a:lnTo>
                    <a:pt x="50" y="39"/>
                  </a:lnTo>
                  <a:lnTo>
                    <a:pt x="51" y="139"/>
                  </a:lnTo>
                  <a:lnTo>
                    <a:pt x="43" y="139"/>
                  </a:lnTo>
                  <a:lnTo>
                    <a:pt x="42" y="36"/>
                  </a:lnTo>
                  <a:lnTo>
                    <a:pt x="40" y="31"/>
                  </a:lnTo>
                  <a:lnTo>
                    <a:pt x="37" y="26"/>
                  </a:lnTo>
                  <a:lnTo>
                    <a:pt x="33" y="23"/>
                  </a:lnTo>
                  <a:lnTo>
                    <a:pt x="27" y="23"/>
                  </a:lnTo>
                  <a:lnTo>
                    <a:pt x="20" y="23"/>
                  </a:lnTo>
                  <a:lnTo>
                    <a:pt x="14" y="26"/>
                  </a:lnTo>
                  <a:lnTo>
                    <a:pt x="10" y="31"/>
                  </a:lnTo>
                  <a:lnTo>
                    <a:pt x="8" y="36"/>
                  </a:lnTo>
                  <a:lnTo>
                    <a:pt x="8" y="134"/>
                  </a:lnTo>
                  <a:lnTo>
                    <a:pt x="0" y="13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4" name="Freeform 154"/>
            <p:cNvSpPr>
              <a:spLocks noEditPoints="1"/>
            </p:cNvSpPr>
            <p:nvPr/>
          </p:nvSpPr>
          <p:spPr bwMode="auto">
            <a:xfrm>
              <a:off x="660" y="764"/>
              <a:ext cx="134" cy="57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3" y="43"/>
                </a:cxn>
                <a:cxn ang="0">
                  <a:pos x="8" y="33"/>
                </a:cxn>
                <a:cxn ang="0">
                  <a:pos x="14" y="26"/>
                </a:cxn>
                <a:cxn ang="0">
                  <a:pos x="22" y="18"/>
                </a:cxn>
                <a:cxn ang="0">
                  <a:pos x="30" y="27"/>
                </a:cxn>
                <a:cxn ang="0">
                  <a:pos x="23" y="33"/>
                </a:cxn>
                <a:cxn ang="0">
                  <a:pos x="19" y="41"/>
                </a:cxn>
                <a:cxn ang="0">
                  <a:pos x="16" y="49"/>
                </a:cxn>
                <a:cxn ang="0">
                  <a:pos x="11" y="57"/>
                </a:cxn>
                <a:cxn ang="0">
                  <a:pos x="0" y="52"/>
                </a:cxn>
                <a:cxn ang="0">
                  <a:pos x="22" y="18"/>
                </a:cxn>
                <a:cxn ang="0">
                  <a:pos x="30" y="10"/>
                </a:cxn>
                <a:cxn ang="0">
                  <a:pos x="40" y="5"/>
                </a:cxn>
                <a:cxn ang="0">
                  <a:pos x="53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56" y="15"/>
                </a:cxn>
                <a:cxn ang="0">
                  <a:pos x="45" y="16"/>
                </a:cxn>
                <a:cxn ang="0">
                  <a:pos x="37" y="21"/>
                </a:cxn>
                <a:cxn ang="0">
                  <a:pos x="30" y="27"/>
                </a:cxn>
                <a:cxn ang="0">
                  <a:pos x="22" y="18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66" y="0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79" y="15"/>
                </a:cxn>
                <a:cxn ang="0">
                  <a:pos x="73" y="13"/>
                </a:cxn>
                <a:cxn ang="0">
                  <a:pos x="66" y="13"/>
                </a:cxn>
                <a:cxn ang="0">
                  <a:pos x="66" y="0"/>
                </a:cxn>
                <a:cxn ang="0">
                  <a:pos x="79" y="15"/>
                </a:cxn>
                <a:cxn ang="0">
                  <a:pos x="79" y="15"/>
                </a:cxn>
                <a:cxn ang="0">
                  <a:pos x="80" y="8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89" y="4"/>
                </a:cxn>
                <a:cxn ang="0">
                  <a:pos x="96" y="7"/>
                </a:cxn>
                <a:cxn ang="0">
                  <a:pos x="89" y="18"/>
                </a:cxn>
                <a:cxn ang="0">
                  <a:pos x="85" y="16"/>
                </a:cxn>
                <a:cxn ang="0">
                  <a:pos x="79" y="15"/>
                </a:cxn>
                <a:cxn ang="0">
                  <a:pos x="82" y="2"/>
                </a:cxn>
                <a:cxn ang="0">
                  <a:pos x="96" y="7"/>
                </a:cxn>
                <a:cxn ang="0">
                  <a:pos x="103" y="10"/>
                </a:cxn>
                <a:cxn ang="0">
                  <a:pos x="109" y="16"/>
                </a:cxn>
                <a:cxn ang="0">
                  <a:pos x="116" y="21"/>
                </a:cxn>
                <a:cxn ang="0">
                  <a:pos x="122" y="27"/>
                </a:cxn>
                <a:cxn ang="0">
                  <a:pos x="129" y="40"/>
                </a:cxn>
                <a:cxn ang="0">
                  <a:pos x="134" y="52"/>
                </a:cxn>
                <a:cxn ang="0">
                  <a:pos x="123" y="57"/>
                </a:cxn>
                <a:cxn ang="0">
                  <a:pos x="119" y="46"/>
                </a:cxn>
                <a:cxn ang="0">
                  <a:pos x="111" y="35"/>
                </a:cxn>
                <a:cxn ang="0">
                  <a:pos x="106" y="30"/>
                </a:cxn>
                <a:cxn ang="0">
                  <a:pos x="102" y="26"/>
                </a:cxn>
                <a:cxn ang="0">
                  <a:pos x="96" y="21"/>
                </a:cxn>
                <a:cxn ang="0">
                  <a:pos x="89" y="18"/>
                </a:cxn>
                <a:cxn ang="0">
                  <a:pos x="96" y="7"/>
                </a:cxn>
              </a:cxnLst>
              <a:rect l="0" t="0" r="r" b="b"/>
              <a:pathLst>
                <a:path w="134" h="57">
                  <a:moveTo>
                    <a:pt x="0" y="52"/>
                  </a:moveTo>
                  <a:lnTo>
                    <a:pt x="3" y="43"/>
                  </a:lnTo>
                  <a:lnTo>
                    <a:pt x="8" y="33"/>
                  </a:lnTo>
                  <a:lnTo>
                    <a:pt x="14" y="26"/>
                  </a:lnTo>
                  <a:lnTo>
                    <a:pt x="22" y="18"/>
                  </a:lnTo>
                  <a:lnTo>
                    <a:pt x="30" y="27"/>
                  </a:lnTo>
                  <a:lnTo>
                    <a:pt x="23" y="33"/>
                  </a:lnTo>
                  <a:lnTo>
                    <a:pt x="19" y="41"/>
                  </a:lnTo>
                  <a:lnTo>
                    <a:pt x="16" y="49"/>
                  </a:lnTo>
                  <a:lnTo>
                    <a:pt x="11" y="57"/>
                  </a:lnTo>
                  <a:lnTo>
                    <a:pt x="0" y="52"/>
                  </a:lnTo>
                  <a:close/>
                  <a:moveTo>
                    <a:pt x="22" y="18"/>
                  </a:moveTo>
                  <a:lnTo>
                    <a:pt x="30" y="10"/>
                  </a:lnTo>
                  <a:lnTo>
                    <a:pt x="40" y="5"/>
                  </a:lnTo>
                  <a:lnTo>
                    <a:pt x="53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56" y="15"/>
                  </a:lnTo>
                  <a:lnTo>
                    <a:pt x="45" y="16"/>
                  </a:lnTo>
                  <a:lnTo>
                    <a:pt x="37" y="21"/>
                  </a:lnTo>
                  <a:lnTo>
                    <a:pt x="30" y="27"/>
                  </a:lnTo>
                  <a:lnTo>
                    <a:pt x="22" y="18"/>
                  </a:lnTo>
                  <a:close/>
                  <a:moveTo>
                    <a:pt x="66" y="0"/>
                  </a:moveTo>
                  <a:lnTo>
                    <a:pt x="66" y="0"/>
                  </a:lnTo>
                  <a:lnTo>
                    <a:pt x="66" y="0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66" y="0"/>
                  </a:moveTo>
                  <a:lnTo>
                    <a:pt x="74" y="0"/>
                  </a:lnTo>
                  <a:lnTo>
                    <a:pt x="82" y="2"/>
                  </a:lnTo>
                  <a:lnTo>
                    <a:pt x="79" y="15"/>
                  </a:lnTo>
                  <a:lnTo>
                    <a:pt x="73" y="13"/>
                  </a:lnTo>
                  <a:lnTo>
                    <a:pt x="66" y="13"/>
                  </a:lnTo>
                  <a:lnTo>
                    <a:pt x="66" y="0"/>
                  </a:lnTo>
                  <a:close/>
                  <a:moveTo>
                    <a:pt x="79" y="15"/>
                  </a:moveTo>
                  <a:lnTo>
                    <a:pt x="79" y="15"/>
                  </a:lnTo>
                  <a:lnTo>
                    <a:pt x="80" y="8"/>
                  </a:lnTo>
                  <a:lnTo>
                    <a:pt x="79" y="15"/>
                  </a:lnTo>
                  <a:close/>
                  <a:moveTo>
                    <a:pt x="82" y="2"/>
                  </a:moveTo>
                  <a:lnTo>
                    <a:pt x="89" y="4"/>
                  </a:lnTo>
                  <a:lnTo>
                    <a:pt x="96" y="7"/>
                  </a:lnTo>
                  <a:lnTo>
                    <a:pt x="89" y="18"/>
                  </a:lnTo>
                  <a:lnTo>
                    <a:pt x="85" y="16"/>
                  </a:lnTo>
                  <a:lnTo>
                    <a:pt x="79" y="15"/>
                  </a:lnTo>
                  <a:lnTo>
                    <a:pt x="82" y="2"/>
                  </a:lnTo>
                  <a:close/>
                  <a:moveTo>
                    <a:pt x="96" y="7"/>
                  </a:moveTo>
                  <a:lnTo>
                    <a:pt x="103" y="10"/>
                  </a:lnTo>
                  <a:lnTo>
                    <a:pt x="109" y="16"/>
                  </a:lnTo>
                  <a:lnTo>
                    <a:pt x="116" y="21"/>
                  </a:lnTo>
                  <a:lnTo>
                    <a:pt x="122" y="27"/>
                  </a:lnTo>
                  <a:lnTo>
                    <a:pt x="129" y="40"/>
                  </a:lnTo>
                  <a:lnTo>
                    <a:pt x="134" y="52"/>
                  </a:lnTo>
                  <a:lnTo>
                    <a:pt x="123" y="57"/>
                  </a:lnTo>
                  <a:lnTo>
                    <a:pt x="119" y="46"/>
                  </a:lnTo>
                  <a:lnTo>
                    <a:pt x="111" y="35"/>
                  </a:lnTo>
                  <a:lnTo>
                    <a:pt x="106" y="30"/>
                  </a:lnTo>
                  <a:lnTo>
                    <a:pt x="102" y="26"/>
                  </a:lnTo>
                  <a:lnTo>
                    <a:pt x="96" y="21"/>
                  </a:lnTo>
                  <a:lnTo>
                    <a:pt x="89" y="18"/>
                  </a:lnTo>
                  <a:lnTo>
                    <a:pt x="96" y="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837" y="1045"/>
              <a:ext cx="13" cy="107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0" y="0"/>
                </a:cxn>
                <a:cxn ang="0">
                  <a:pos x="12" y="0"/>
                </a:cxn>
                <a:cxn ang="0">
                  <a:pos x="14" y="108"/>
                </a:cxn>
                <a:cxn ang="0">
                  <a:pos x="0" y="108"/>
                </a:cxn>
              </a:cxnLst>
              <a:rect l="0" t="0" r="r" b="b"/>
              <a:pathLst>
                <a:path w="14" h="108">
                  <a:moveTo>
                    <a:pt x="0" y="10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921" y="1042"/>
              <a:ext cx="10" cy="111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7" name="Freeform 157"/>
            <p:cNvSpPr>
              <a:spLocks noEditPoints="1"/>
            </p:cNvSpPr>
            <p:nvPr/>
          </p:nvSpPr>
          <p:spPr bwMode="auto">
            <a:xfrm>
              <a:off x="824" y="951"/>
              <a:ext cx="121" cy="97"/>
            </a:xfrm>
            <a:custGeom>
              <a:avLst/>
              <a:gdLst/>
              <a:ahLst/>
              <a:cxnLst>
                <a:cxn ang="0">
                  <a:pos x="34" y="80"/>
                </a:cxn>
                <a:cxn ang="0">
                  <a:pos x="6" y="94"/>
                </a:cxn>
                <a:cxn ang="0">
                  <a:pos x="42" y="87"/>
                </a:cxn>
                <a:cxn ang="0">
                  <a:pos x="36" y="93"/>
                </a:cxn>
                <a:cxn ang="0">
                  <a:pos x="42" y="87"/>
                </a:cxn>
                <a:cxn ang="0">
                  <a:pos x="30" y="74"/>
                </a:cxn>
                <a:cxn ang="0">
                  <a:pos x="45" y="65"/>
                </a:cxn>
                <a:cxn ang="0">
                  <a:pos x="42" y="87"/>
                </a:cxn>
                <a:cxn ang="0">
                  <a:pos x="34" y="60"/>
                </a:cxn>
                <a:cxn ang="0">
                  <a:pos x="43" y="47"/>
                </a:cxn>
                <a:cxn ang="0">
                  <a:pos x="60" y="43"/>
                </a:cxn>
                <a:cxn ang="0">
                  <a:pos x="54" y="57"/>
                </a:cxn>
                <a:cxn ang="0">
                  <a:pos x="48" y="62"/>
                </a:cxn>
                <a:cxn ang="0">
                  <a:pos x="34" y="60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60" y="43"/>
                </a:cxn>
                <a:cxn ang="0">
                  <a:pos x="59" y="55"/>
                </a:cxn>
                <a:cxn ang="0">
                  <a:pos x="60" y="43"/>
                </a:cxn>
                <a:cxn ang="0">
                  <a:pos x="60" y="49"/>
                </a:cxn>
                <a:cxn ang="0">
                  <a:pos x="60" y="43"/>
                </a:cxn>
                <a:cxn ang="0">
                  <a:pos x="70" y="44"/>
                </a:cxn>
                <a:cxn ang="0">
                  <a:pos x="63" y="57"/>
                </a:cxn>
                <a:cxn ang="0">
                  <a:pos x="60" y="43"/>
                </a:cxn>
                <a:cxn ang="0">
                  <a:pos x="74" y="47"/>
                </a:cxn>
                <a:cxn ang="0">
                  <a:pos x="71" y="60"/>
                </a:cxn>
                <a:cxn ang="0">
                  <a:pos x="66" y="57"/>
                </a:cxn>
                <a:cxn ang="0">
                  <a:pos x="79" y="49"/>
                </a:cxn>
                <a:cxn ang="0">
                  <a:pos x="91" y="66"/>
                </a:cxn>
                <a:cxn ang="0">
                  <a:pos x="96" y="87"/>
                </a:cxn>
                <a:cxn ang="0">
                  <a:pos x="82" y="80"/>
                </a:cxn>
                <a:cxn ang="0">
                  <a:pos x="76" y="66"/>
                </a:cxn>
                <a:cxn ang="0">
                  <a:pos x="79" y="49"/>
                </a:cxn>
                <a:cxn ang="0">
                  <a:pos x="82" y="93"/>
                </a:cxn>
                <a:cxn ang="0">
                  <a:pos x="88" y="87"/>
                </a:cxn>
                <a:cxn ang="0">
                  <a:pos x="90" y="80"/>
                </a:cxn>
                <a:cxn ang="0">
                  <a:pos x="114" y="96"/>
                </a:cxn>
                <a:cxn ang="0">
                  <a:pos x="90" y="80"/>
                </a:cxn>
                <a:cxn ang="0">
                  <a:pos x="122" y="96"/>
                </a:cxn>
                <a:cxn ang="0">
                  <a:pos x="116" y="88"/>
                </a:cxn>
                <a:cxn ang="0">
                  <a:pos x="108" y="90"/>
                </a:cxn>
                <a:cxn ang="0">
                  <a:pos x="120" y="52"/>
                </a:cxn>
                <a:cxn ang="0">
                  <a:pos x="108" y="90"/>
                </a:cxn>
                <a:cxn ang="0">
                  <a:pos x="120" y="49"/>
                </a:cxn>
                <a:cxn ang="0">
                  <a:pos x="113" y="52"/>
                </a:cxn>
                <a:cxn ang="0">
                  <a:pos x="110" y="57"/>
                </a:cxn>
                <a:cxn ang="0">
                  <a:pos x="65" y="4"/>
                </a:cxn>
                <a:cxn ang="0">
                  <a:pos x="110" y="57"/>
                </a:cxn>
                <a:cxn ang="0">
                  <a:pos x="62" y="0"/>
                </a:cxn>
                <a:cxn ang="0">
                  <a:pos x="62" y="8"/>
                </a:cxn>
                <a:cxn ang="0">
                  <a:pos x="65" y="13"/>
                </a:cxn>
                <a:cxn ang="0">
                  <a:pos x="2" y="47"/>
                </a:cxn>
                <a:cxn ang="0">
                  <a:pos x="65" y="13"/>
                </a:cxn>
                <a:cxn ang="0">
                  <a:pos x="0" y="49"/>
                </a:cxn>
                <a:cxn ang="0">
                  <a:pos x="6" y="52"/>
                </a:cxn>
                <a:cxn ang="0">
                  <a:pos x="13" y="52"/>
                </a:cxn>
                <a:cxn ang="0">
                  <a:pos x="0" y="88"/>
                </a:cxn>
                <a:cxn ang="0">
                  <a:pos x="13" y="52"/>
                </a:cxn>
                <a:cxn ang="0">
                  <a:pos x="0" y="94"/>
                </a:cxn>
                <a:cxn ang="0">
                  <a:pos x="6" y="88"/>
                </a:cxn>
              </a:cxnLst>
              <a:rect l="0" t="0" r="r" b="b"/>
              <a:pathLst>
                <a:path w="122" h="96">
                  <a:moveTo>
                    <a:pt x="6" y="82"/>
                  </a:moveTo>
                  <a:lnTo>
                    <a:pt x="34" y="80"/>
                  </a:lnTo>
                  <a:lnTo>
                    <a:pt x="36" y="93"/>
                  </a:lnTo>
                  <a:lnTo>
                    <a:pt x="6" y="94"/>
                  </a:lnTo>
                  <a:lnTo>
                    <a:pt x="6" y="82"/>
                  </a:lnTo>
                  <a:close/>
                  <a:moveTo>
                    <a:pt x="42" y="87"/>
                  </a:moveTo>
                  <a:lnTo>
                    <a:pt x="40" y="93"/>
                  </a:lnTo>
                  <a:lnTo>
                    <a:pt x="36" y="93"/>
                  </a:lnTo>
                  <a:lnTo>
                    <a:pt x="36" y="87"/>
                  </a:lnTo>
                  <a:lnTo>
                    <a:pt x="42" y="87"/>
                  </a:lnTo>
                  <a:close/>
                  <a:moveTo>
                    <a:pt x="28" y="87"/>
                  </a:moveTo>
                  <a:lnTo>
                    <a:pt x="30" y="74"/>
                  </a:lnTo>
                  <a:lnTo>
                    <a:pt x="34" y="60"/>
                  </a:lnTo>
                  <a:lnTo>
                    <a:pt x="45" y="65"/>
                  </a:lnTo>
                  <a:lnTo>
                    <a:pt x="42" y="76"/>
                  </a:lnTo>
                  <a:lnTo>
                    <a:pt x="42" y="87"/>
                  </a:lnTo>
                  <a:lnTo>
                    <a:pt x="28" y="87"/>
                  </a:lnTo>
                  <a:close/>
                  <a:moveTo>
                    <a:pt x="34" y="60"/>
                  </a:moveTo>
                  <a:lnTo>
                    <a:pt x="39" y="52"/>
                  </a:lnTo>
                  <a:lnTo>
                    <a:pt x="43" y="47"/>
                  </a:lnTo>
                  <a:lnTo>
                    <a:pt x="51" y="44"/>
                  </a:lnTo>
                  <a:lnTo>
                    <a:pt x="60" y="43"/>
                  </a:lnTo>
                  <a:lnTo>
                    <a:pt x="59" y="55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8" y="62"/>
                  </a:lnTo>
                  <a:lnTo>
                    <a:pt x="45" y="65"/>
                  </a:lnTo>
                  <a:lnTo>
                    <a:pt x="34" y="60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55"/>
                  </a:lnTo>
                  <a:lnTo>
                    <a:pt x="59" y="55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0" y="43"/>
                  </a:lnTo>
                  <a:lnTo>
                    <a:pt x="60" y="49"/>
                  </a:lnTo>
                  <a:lnTo>
                    <a:pt x="60" y="43"/>
                  </a:lnTo>
                  <a:close/>
                  <a:moveTo>
                    <a:pt x="60" y="43"/>
                  </a:moveTo>
                  <a:lnTo>
                    <a:pt x="65" y="44"/>
                  </a:lnTo>
                  <a:lnTo>
                    <a:pt x="70" y="44"/>
                  </a:lnTo>
                  <a:lnTo>
                    <a:pt x="66" y="57"/>
                  </a:lnTo>
                  <a:lnTo>
                    <a:pt x="63" y="57"/>
                  </a:lnTo>
                  <a:lnTo>
                    <a:pt x="60" y="55"/>
                  </a:lnTo>
                  <a:lnTo>
                    <a:pt x="60" y="43"/>
                  </a:lnTo>
                  <a:close/>
                  <a:moveTo>
                    <a:pt x="70" y="44"/>
                  </a:moveTo>
                  <a:lnTo>
                    <a:pt x="74" y="47"/>
                  </a:lnTo>
                  <a:lnTo>
                    <a:pt x="79" y="49"/>
                  </a:lnTo>
                  <a:lnTo>
                    <a:pt x="71" y="60"/>
                  </a:lnTo>
                  <a:lnTo>
                    <a:pt x="68" y="58"/>
                  </a:lnTo>
                  <a:lnTo>
                    <a:pt x="66" y="57"/>
                  </a:lnTo>
                  <a:lnTo>
                    <a:pt x="70" y="44"/>
                  </a:lnTo>
                  <a:close/>
                  <a:moveTo>
                    <a:pt x="79" y="49"/>
                  </a:moveTo>
                  <a:lnTo>
                    <a:pt x="85" y="57"/>
                  </a:lnTo>
                  <a:lnTo>
                    <a:pt x="91" y="66"/>
                  </a:lnTo>
                  <a:lnTo>
                    <a:pt x="94" y="77"/>
                  </a:lnTo>
                  <a:lnTo>
                    <a:pt x="96" y="87"/>
                  </a:lnTo>
                  <a:lnTo>
                    <a:pt x="82" y="88"/>
                  </a:lnTo>
                  <a:lnTo>
                    <a:pt x="82" y="80"/>
                  </a:lnTo>
                  <a:lnTo>
                    <a:pt x="79" y="72"/>
                  </a:lnTo>
                  <a:lnTo>
                    <a:pt x="76" y="66"/>
                  </a:lnTo>
                  <a:lnTo>
                    <a:pt x="71" y="60"/>
                  </a:lnTo>
                  <a:lnTo>
                    <a:pt x="79" y="49"/>
                  </a:lnTo>
                  <a:close/>
                  <a:moveTo>
                    <a:pt x="88" y="94"/>
                  </a:moveTo>
                  <a:lnTo>
                    <a:pt x="82" y="93"/>
                  </a:lnTo>
                  <a:lnTo>
                    <a:pt x="82" y="88"/>
                  </a:lnTo>
                  <a:lnTo>
                    <a:pt x="88" y="87"/>
                  </a:lnTo>
                  <a:lnTo>
                    <a:pt x="88" y="94"/>
                  </a:lnTo>
                  <a:close/>
                  <a:moveTo>
                    <a:pt x="90" y="80"/>
                  </a:moveTo>
                  <a:lnTo>
                    <a:pt x="116" y="82"/>
                  </a:lnTo>
                  <a:lnTo>
                    <a:pt x="114" y="96"/>
                  </a:lnTo>
                  <a:lnTo>
                    <a:pt x="88" y="94"/>
                  </a:lnTo>
                  <a:lnTo>
                    <a:pt x="90" y="80"/>
                  </a:lnTo>
                  <a:close/>
                  <a:moveTo>
                    <a:pt x="122" y="88"/>
                  </a:moveTo>
                  <a:lnTo>
                    <a:pt x="122" y="96"/>
                  </a:lnTo>
                  <a:lnTo>
                    <a:pt x="114" y="96"/>
                  </a:lnTo>
                  <a:lnTo>
                    <a:pt x="116" y="88"/>
                  </a:lnTo>
                  <a:lnTo>
                    <a:pt x="122" y="88"/>
                  </a:lnTo>
                  <a:close/>
                  <a:moveTo>
                    <a:pt x="108" y="90"/>
                  </a:moveTo>
                  <a:lnTo>
                    <a:pt x="106" y="52"/>
                  </a:lnTo>
                  <a:lnTo>
                    <a:pt x="120" y="52"/>
                  </a:lnTo>
                  <a:lnTo>
                    <a:pt x="122" y="88"/>
                  </a:lnTo>
                  <a:lnTo>
                    <a:pt x="108" y="90"/>
                  </a:lnTo>
                  <a:close/>
                  <a:moveTo>
                    <a:pt x="117" y="47"/>
                  </a:moveTo>
                  <a:lnTo>
                    <a:pt x="120" y="49"/>
                  </a:lnTo>
                  <a:lnTo>
                    <a:pt x="120" y="52"/>
                  </a:lnTo>
                  <a:lnTo>
                    <a:pt x="113" y="52"/>
                  </a:lnTo>
                  <a:lnTo>
                    <a:pt x="117" y="47"/>
                  </a:lnTo>
                  <a:close/>
                  <a:moveTo>
                    <a:pt x="110" y="57"/>
                  </a:moveTo>
                  <a:lnTo>
                    <a:pt x="57" y="13"/>
                  </a:lnTo>
                  <a:lnTo>
                    <a:pt x="65" y="4"/>
                  </a:lnTo>
                  <a:lnTo>
                    <a:pt x="117" y="47"/>
                  </a:lnTo>
                  <a:lnTo>
                    <a:pt x="110" y="57"/>
                  </a:lnTo>
                  <a:close/>
                  <a:moveTo>
                    <a:pt x="57" y="4"/>
                  </a:moveTo>
                  <a:lnTo>
                    <a:pt x="62" y="0"/>
                  </a:lnTo>
                  <a:lnTo>
                    <a:pt x="65" y="4"/>
                  </a:lnTo>
                  <a:lnTo>
                    <a:pt x="62" y="8"/>
                  </a:lnTo>
                  <a:lnTo>
                    <a:pt x="57" y="4"/>
                  </a:lnTo>
                  <a:close/>
                  <a:moveTo>
                    <a:pt x="65" y="13"/>
                  </a:moveTo>
                  <a:lnTo>
                    <a:pt x="10" y="58"/>
                  </a:lnTo>
                  <a:lnTo>
                    <a:pt x="2" y="47"/>
                  </a:lnTo>
                  <a:lnTo>
                    <a:pt x="57" y="4"/>
                  </a:lnTo>
                  <a:lnTo>
                    <a:pt x="65" y="13"/>
                  </a:lnTo>
                  <a:close/>
                  <a:moveTo>
                    <a:pt x="0" y="52"/>
                  </a:moveTo>
                  <a:lnTo>
                    <a:pt x="0" y="49"/>
                  </a:lnTo>
                  <a:lnTo>
                    <a:pt x="2" y="47"/>
                  </a:lnTo>
                  <a:lnTo>
                    <a:pt x="6" y="52"/>
                  </a:lnTo>
                  <a:lnTo>
                    <a:pt x="0" y="52"/>
                  </a:lnTo>
                  <a:close/>
                  <a:moveTo>
                    <a:pt x="13" y="52"/>
                  </a:moveTo>
                  <a:lnTo>
                    <a:pt x="13" y="88"/>
                  </a:lnTo>
                  <a:lnTo>
                    <a:pt x="0" y="88"/>
                  </a:lnTo>
                  <a:lnTo>
                    <a:pt x="0" y="52"/>
                  </a:lnTo>
                  <a:lnTo>
                    <a:pt x="13" y="52"/>
                  </a:lnTo>
                  <a:close/>
                  <a:moveTo>
                    <a:pt x="6" y="94"/>
                  </a:moveTo>
                  <a:lnTo>
                    <a:pt x="0" y="94"/>
                  </a:lnTo>
                  <a:lnTo>
                    <a:pt x="0" y="88"/>
                  </a:lnTo>
                  <a:lnTo>
                    <a:pt x="6" y="88"/>
                  </a:lnTo>
                  <a:lnTo>
                    <a:pt x="6" y="94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8" name="Freeform 158"/>
            <p:cNvSpPr>
              <a:spLocks noEditPoints="1"/>
            </p:cNvSpPr>
            <p:nvPr/>
          </p:nvSpPr>
          <p:spPr bwMode="auto">
            <a:xfrm>
              <a:off x="851" y="452"/>
              <a:ext cx="74" cy="74"/>
            </a:xfrm>
            <a:custGeom>
              <a:avLst/>
              <a:gdLst/>
              <a:ahLst/>
              <a:cxnLst>
                <a:cxn ang="0">
                  <a:pos x="36" y="13"/>
                </a:cxn>
                <a:cxn ang="0">
                  <a:pos x="36" y="0"/>
                </a:cxn>
                <a:cxn ang="0">
                  <a:pos x="56" y="6"/>
                </a:cxn>
                <a:cxn ang="0">
                  <a:pos x="50" y="17"/>
                </a:cxn>
                <a:cxn ang="0">
                  <a:pos x="36" y="13"/>
                </a:cxn>
                <a:cxn ang="0">
                  <a:pos x="67" y="16"/>
                </a:cxn>
                <a:cxn ang="0">
                  <a:pos x="73" y="36"/>
                </a:cxn>
                <a:cxn ang="0">
                  <a:pos x="57" y="28"/>
                </a:cxn>
                <a:cxn ang="0">
                  <a:pos x="62" y="11"/>
                </a:cxn>
                <a:cxn ang="0">
                  <a:pos x="59" y="36"/>
                </a:cxn>
                <a:cxn ang="0">
                  <a:pos x="73" y="36"/>
                </a:cxn>
                <a:cxn ang="0">
                  <a:pos x="59" y="36"/>
                </a:cxn>
                <a:cxn ang="0">
                  <a:pos x="71" y="44"/>
                </a:cxn>
                <a:cxn ang="0">
                  <a:pos x="62" y="63"/>
                </a:cxn>
                <a:cxn ang="0">
                  <a:pos x="57" y="46"/>
                </a:cxn>
                <a:cxn ang="0">
                  <a:pos x="73" y="36"/>
                </a:cxn>
                <a:cxn ang="0">
                  <a:pos x="57" y="58"/>
                </a:cxn>
                <a:cxn ang="0">
                  <a:pos x="56" y="68"/>
                </a:cxn>
                <a:cxn ang="0">
                  <a:pos x="36" y="74"/>
                </a:cxn>
                <a:cxn ang="0">
                  <a:pos x="45" y="58"/>
                </a:cxn>
                <a:cxn ang="0">
                  <a:pos x="62" y="63"/>
                </a:cxn>
                <a:cxn ang="0">
                  <a:pos x="36" y="61"/>
                </a:cxn>
                <a:cxn ang="0">
                  <a:pos x="36" y="74"/>
                </a:cxn>
                <a:cxn ang="0">
                  <a:pos x="36" y="61"/>
                </a:cxn>
                <a:cxn ang="0">
                  <a:pos x="30" y="72"/>
                </a:cxn>
                <a:cxn ang="0">
                  <a:pos x="11" y="63"/>
                </a:cxn>
                <a:cxn ang="0">
                  <a:pos x="27" y="58"/>
                </a:cxn>
                <a:cxn ang="0">
                  <a:pos x="36" y="74"/>
                </a:cxn>
                <a:cxn ang="0">
                  <a:pos x="16" y="58"/>
                </a:cxn>
                <a:cxn ang="0">
                  <a:pos x="7" y="58"/>
                </a:cxn>
                <a:cxn ang="0">
                  <a:pos x="0" y="36"/>
                </a:cxn>
                <a:cxn ang="0">
                  <a:pos x="14" y="46"/>
                </a:cxn>
                <a:cxn ang="0">
                  <a:pos x="11" y="63"/>
                </a:cxn>
                <a:cxn ang="0">
                  <a:pos x="13" y="36"/>
                </a:cxn>
                <a:cxn ang="0">
                  <a:pos x="0" y="36"/>
                </a:cxn>
                <a:cxn ang="0">
                  <a:pos x="13" y="36"/>
                </a:cxn>
                <a:cxn ang="0">
                  <a:pos x="0" y="30"/>
                </a:cxn>
                <a:cxn ang="0">
                  <a:pos x="11" y="11"/>
                </a:cxn>
                <a:cxn ang="0">
                  <a:pos x="14" y="28"/>
                </a:cxn>
                <a:cxn ang="0">
                  <a:pos x="0" y="36"/>
                </a:cxn>
                <a:cxn ang="0">
                  <a:pos x="22" y="3"/>
                </a:cxn>
                <a:cxn ang="0">
                  <a:pos x="36" y="13"/>
                </a:cxn>
                <a:cxn ang="0">
                  <a:pos x="24" y="17"/>
                </a:cxn>
                <a:cxn ang="0">
                  <a:pos x="36" y="0"/>
                </a:cxn>
                <a:cxn ang="0">
                  <a:pos x="36" y="13"/>
                </a:cxn>
              </a:cxnLst>
              <a:rect l="0" t="0" r="r" b="b"/>
              <a:pathLst>
                <a:path w="73" h="74"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36" y="0"/>
                  </a:moveTo>
                  <a:lnTo>
                    <a:pt x="44" y="0"/>
                  </a:lnTo>
                  <a:lnTo>
                    <a:pt x="50" y="3"/>
                  </a:lnTo>
                  <a:lnTo>
                    <a:pt x="56" y="6"/>
                  </a:lnTo>
                  <a:lnTo>
                    <a:pt x="62" y="11"/>
                  </a:lnTo>
                  <a:lnTo>
                    <a:pt x="53" y="21"/>
                  </a:lnTo>
                  <a:lnTo>
                    <a:pt x="50" y="17"/>
                  </a:lnTo>
                  <a:lnTo>
                    <a:pt x="45" y="16"/>
                  </a:lnTo>
                  <a:lnTo>
                    <a:pt x="40" y="14"/>
                  </a:lnTo>
                  <a:lnTo>
                    <a:pt x="36" y="13"/>
                  </a:lnTo>
                  <a:lnTo>
                    <a:pt x="36" y="0"/>
                  </a:lnTo>
                  <a:close/>
                  <a:moveTo>
                    <a:pt x="62" y="11"/>
                  </a:moveTo>
                  <a:lnTo>
                    <a:pt x="67" y="16"/>
                  </a:lnTo>
                  <a:lnTo>
                    <a:pt x="70" y="22"/>
                  </a:lnTo>
                  <a:lnTo>
                    <a:pt x="71" y="30"/>
                  </a:lnTo>
                  <a:lnTo>
                    <a:pt x="73" y="36"/>
                  </a:lnTo>
                  <a:lnTo>
                    <a:pt x="59" y="36"/>
                  </a:lnTo>
                  <a:lnTo>
                    <a:pt x="59" y="31"/>
                  </a:lnTo>
                  <a:lnTo>
                    <a:pt x="57" y="28"/>
                  </a:lnTo>
                  <a:lnTo>
                    <a:pt x="56" y="24"/>
                  </a:lnTo>
                  <a:lnTo>
                    <a:pt x="53" y="21"/>
                  </a:lnTo>
                  <a:lnTo>
                    <a:pt x="62" y="11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3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73" y="36"/>
                  </a:moveTo>
                  <a:lnTo>
                    <a:pt x="71" y="44"/>
                  </a:lnTo>
                  <a:lnTo>
                    <a:pt x="70" y="52"/>
                  </a:lnTo>
                  <a:lnTo>
                    <a:pt x="67" y="58"/>
                  </a:lnTo>
                  <a:lnTo>
                    <a:pt x="62" y="63"/>
                  </a:lnTo>
                  <a:lnTo>
                    <a:pt x="53" y="53"/>
                  </a:lnTo>
                  <a:lnTo>
                    <a:pt x="56" y="50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59" y="36"/>
                  </a:lnTo>
                  <a:lnTo>
                    <a:pt x="73" y="36"/>
                  </a:lnTo>
                  <a:close/>
                  <a:moveTo>
                    <a:pt x="62" y="63"/>
                  </a:moveTo>
                  <a:lnTo>
                    <a:pt x="62" y="63"/>
                  </a:lnTo>
                  <a:lnTo>
                    <a:pt x="57" y="58"/>
                  </a:lnTo>
                  <a:lnTo>
                    <a:pt x="62" y="63"/>
                  </a:lnTo>
                  <a:close/>
                  <a:moveTo>
                    <a:pt x="62" y="63"/>
                  </a:moveTo>
                  <a:lnTo>
                    <a:pt x="56" y="68"/>
                  </a:lnTo>
                  <a:lnTo>
                    <a:pt x="50" y="71"/>
                  </a:lnTo>
                  <a:lnTo>
                    <a:pt x="44" y="72"/>
                  </a:lnTo>
                  <a:lnTo>
                    <a:pt x="36" y="74"/>
                  </a:lnTo>
                  <a:lnTo>
                    <a:pt x="36" y="61"/>
                  </a:lnTo>
                  <a:lnTo>
                    <a:pt x="40" y="60"/>
                  </a:lnTo>
                  <a:lnTo>
                    <a:pt x="45" y="58"/>
                  </a:lnTo>
                  <a:lnTo>
                    <a:pt x="50" y="57"/>
                  </a:lnTo>
                  <a:lnTo>
                    <a:pt x="53" y="53"/>
                  </a:lnTo>
                  <a:lnTo>
                    <a:pt x="62" y="63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6" y="74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36" y="74"/>
                  </a:moveTo>
                  <a:lnTo>
                    <a:pt x="30" y="72"/>
                  </a:lnTo>
                  <a:lnTo>
                    <a:pt x="22" y="71"/>
                  </a:lnTo>
                  <a:lnTo>
                    <a:pt x="16" y="68"/>
                  </a:lnTo>
                  <a:lnTo>
                    <a:pt x="11" y="63"/>
                  </a:lnTo>
                  <a:lnTo>
                    <a:pt x="20" y="53"/>
                  </a:lnTo>
                  <a:lnTo>
                    <a:pt x="24" y="57"/>
                  </a:lnTo>
                  <a:lnTo>
                    <a:pt x="27" y="58"/>
                  </a:lnTo>
                  <a:lnTo>
                    <a:pt x="31" y="60"/>
                  </a:lnTo>
                  <a:lnTo>
                    <a:pt x="36" y="61"/>
                  </a:lnTo>
                  <a:lnTo>
                    <a:pt x="36" y="74"/>
                  </a:lnTo>
                  <a:close/>
                  <a:moveTo>
                    <a:pt x="11" y="63"/>
                  </a:moveTo>
                  <a:lnTo>
                    <a:pt x="11" y="63"/>
                  </a:lnTo>
                  <a:lnTo>
                    <a:pt x="16" y="58"/>
                  </a:lnTo>
                  <a:lnTo>
                    <a:pt x="11" y="63"/>
                  </a:lnTo>
                  <a:close/>
                  <a:moveTo>
                    <a:pt x="11" y="63"/>
                  </a:moveTo>
                  <a:lnTo>
                    <a:pt x="7" y="58"/>
                  </a:lnTo>
                  <a:lnTo>
                    <a:pt x="4" y="52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13" y="36"/>
                  </a:lnTo>
                  <a:lnTo>
                    <a:pt x="13" y="42"/>
                  </a:lnTo>
                  <a:lnTo>
                    <a:pt x="14" y="46"/>
                  </a:lnTo>
                  <a:lnTo>
                    <a:pt x="17" y="50"/>
                  </a:lnTo>
                  <a:lnTo>
                    <a:pt x="20" y="53"/>
                  </a:lnTo>
                  <a:lnTo>
                    <a:pt x="11" y="63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6"/>
                  </a:lnTo>
                  <a:lnTo>
                    <a:pt x="13" y="36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0" y="36"/>
                  </a:moveTo>
                  <a:lnTo>
                    <a:pt x="0" y="30"/>
                  </a:lnTo>
                  <a:lnTo>
                    <a:pt x="4" y="22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20" y="21"/>
                  </a:lnTo>
                  <a:lnTo>
                    <a:pt x="17" y="24"/>
                  </a:lnTo>
                  <a:lnTo>
                    <a:pt x="14" y="28"/>
                  </a:lnTo>
                  <a:lnTo>
                    <a:pt x="13" y="31"/>
                  </a:lnTo>
                  <a:lnTo>
                    <a:pt x="13" y="36"/>
                  </a:lnTo>
                  <a:lnTo>
                    <a:pt x="0" y="36"/>
                  </a:lnTo>
                  <a:close/>
                  <a:moveTo>
                    <a:pt x="11" y="11"/>
                  </a:moveTo>
                  <a:lnTo>
                    <a:pt x="16" y="6"/>
                  </a:lnTo>
                  <a:lnTo>
                    <a:pt x="22" y="3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13"/>
                  </a:lnTo>
                  <a:lnTo>
                    <a:pt x="31" y="14"/>
                  </a:lnTo>
                  <a:lnTo>
                    <a:pt x="27" y="16"/>
                  </a:lnTo>
                  <a:lnTo>
                    <a:pt x="24" y="17"/>
                  </a:lnTo>
                  <a:lnTo>
                    <a:pt x="20" y="21"/>
                  </a:lnTo>
                  <a:lnTo>
                    <a:pt x="11" y="11"/>
                  </a:lnTo>
                  <a:close/>
                  <a:moveTo>
                    <a:pt x="36" y="0"/>
                  </a:moveTo>
                  <a:lnTo>
                    <a:pt x="36" y="0"/>
                  </a:lnTo>
                  <a:lnTo>
                    <a:pt x="36" y="13"/>
                  </a:lnTo>
                  <a:lnTo>
                    <a:pt x="36" y="1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1109" y="492"/>
              <a:ext cx="57" cy="1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7" y="0"/>
                </a:cxn>
                <a:cxn ang="0">
                  <a:pos x="57" y="13"/>
                </a:cxn>
                <a:cxn ang="0">
                  <a:pos x="0" y="16"/>
                </a:cxn>
                <a:cxn ang="0">
                  <a:pos x="0" y="2"/>
                </a:cxn>
              </a:cxnLst>
              <a:rect l="0" t="0" r="r" b="b"/>
              <a:pathLst>
                <a:path w="57" h="16">
                  <a:moveTo>
                    <a:pt x="0" y="2"/>
                  </a:moveTo>
                  <a:lnTo>
                    <a:pt x="57" y="0"/>
                  </a:lnTo>
                  <a:lnTo>
                    <a:pt x="57" y="13"/>
                  </a:lnTo>
                  <a:lnTo>
                    <a:pt x="0" y="16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610" y="492"/>
              <a:ext cx="60" cy="10"/>
            </a:xfrm>
            <a:prstGeom prst="rect">
              <a:avLst/>
            </a:prstGeom>
            <a:solidFill>
              <a:srgbClr val="1F1A1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1" name="Freeform 161"/>
            <p:cNvSpPr>
              <a:spLocks noEditPoints="1"/>
            </p:cNvSpPr>
            <p:nvPr/>
          </p:nvSpPr>
          <p:spPr bwMode="auto">
            <a:xfrm>
              <a:off x="74" y="599"/>
              <a:ext cx="338" cy="911"/>
            </a:xfrm>
            <a:custGeom>
              <a:avLst/>
              <a:gdLst/>
              <a:ahLst/>
              <a:cxnLst>
                <a:cxn ang="0">
                  <a:pos x="269" y="911"/>
                </a:cxn>
                <a:cxn ang="0">
                  <a:pos x="246" y="879"/>
                </a:cxn>
                <a:cxn ang="0">
                  <a:pos x="325" y="793"/>
                </a:cxn>
                <a:cxn ang="0">
                  <a:pos x="206" y="831"/>
                </a:cxn>
                <a:cxn ang="0">
                  <a:pos x="197" y="829"/>
                </a:cxn>
                <a:cxn ang="0">
                  <a:pos x="196" y="818"/>
                </a:cxn>
                <a:cxn ang="0">
                  <a:pos x="337" y="801"/>
                </a:cxn>
                <a:cxn ang="0">
                  <a:pos x="173" y="788"/>
                </a:cxn>
                <a:cxn ang="0">
                  <a:pos x="160" y="787"/>
                </a:cxn>
                <a:cxn ang="0">
                  <a:pos x="122" y="715"/>
                </a:cxn>
                <a:cxn ang="0">
                  <a:pos x="103" y="694"/>
                </a:cxn>
                <a:cxn ang="0">
                  <a:pos x="214" y="636"/>
                </a:cxn>
                <a:cxn ang="0">
                  <a:pos x="185" y="763"/>
                </a:cxn>
                <a:cxn ang="0">
                  <a:pos x="254" y="702"/>
                </a:cxn>
                <a:cxn ang="0">
                  <a:pos x="277" y="734"/>
                </a:cxn>
                <a:cxn ang="0">
                  <a:pos x="110" y="657"/>
                </a:cxn>
                <a:cxn ang="0">
                  <a:pos x="94" y="679"/>
                </a:cxn>
                <a:cxn ang="0">
                  <a:pos x="82" y="643"/>
                </a:cxn>
                <a:cxn ang="0">
                  <a:pos x="186" y="586"/>
                </a:cxn>
                <a:cxn ang="0">
                  <a:pos x="208" y="619"/>
                </a:cxn>
                <a:cxn ang="0">
                  <a:pos x="186" y="618"/>
                </a:cxn>
                <a:cxn ang="0">
                  <a:pos x="66" y="629"/>
                </a:cxn>
                <a:cxn ang="0">
                  <a:pos x="60" y="596"/>
                </a:cxn>
                <a:cxn ang="0">
                  <a:pos x="71" y="522"/>
                </a:cxn>
                <a:cxn ang="0">
                  <a:pos x="39" y="538"/>
                </a:cxn>
                <a:cxn ang="0">
                  <a:pos x="28" y="511"/>
                </a:cxn>
                <a:cxn ang="0">
                  <a:pos x="36" y="510"/>
                </a:cxn>
                <a:cxn ang="0">
                  <a:pos x="37" y="475"/>
                </a:cxn>
                <a:cxn ang="0">
                  <a:pos x="20" y="489"/>
                </a:cxn>
                <a:cxn ang="0">
                  <a:pos x="13" y="408"/>
                </a:cxn>
                <a:cxn ang="0">
                  <a:pos x="17" y="425"/>
                </a:cxn>
                <a:cxn ang="0">
                  <a:pos x="62" y="416"/>
                </a:cxn>
                <a:cxn ang="0">
                  <a:pos x="85" y="403"/>
                </a:cxn>
                <a:cxn ang="0">
                  <a:pos x="85" y="452"/>
                </a:cxn>
                <a:cxn ang="0">
                  <a:pos x="106" y="381"/>
                </a:cxn>
                <a:cxn ang="0">
                  <a:pos x="148" y="464"/>
                </a:cxn>
                <a:cxn ang="0">
                  <a:pos x="131" y="459"/>
                </a:cxn>
                <a:cxn ang="0">
                  <a:pos x="43" y="307"/>
                </a:cxn>
                <a:cxn ang="0">
                  <a:pos x="19" y="367"/>
                </a:cxn>
                <a:cxn ang="0">
                  <a:pos x="2" y="376"/>
                </a:cxn>
                <a:cxn ang="0">
                  <a:pos x="36" y="293"/>
                </a:cxn>
                <a:cxn ang="0">
                  <a:pos x="128" y="264"/>
                </a:cxn>
                <a:cxn ang="0">
                  <a:pos x="105" y="351"/>
                </a:cxn>
                <a:cxn ang="0">
                  <a:pos x="130" y="336"/>
                </a:cxn>
                <a:cxn ang="0">
                  <a:pos x="123" y="375"/>
                </a:cxn>
                <a:cxn ang="0">
                  <a:pos x="91" y="270"/>
                </a:cxn>
                <a:cxn ang="0">
                  <a:pos x="108" y="199"/>
                </a:cxn>
                <a:cxn ang="0">
                  <a:pos x="25" y="260"/>
                </a:cxn>
                <a:cxn ang="0">
                  <a:pos x="8" y="187"/>
                </a:cxn>
                <a:cxn ang="0">
                  <a:pos x="27" y="193"/>
                </a:cxn>
                <a:cxn ang="0">
                  <a:pos x="54" y="226"/>
                </a:cxn>
                <a:cxn ang="0">
                  <a:pos x="133" y="237"/>
                </a:cxn>
                <a:cxn ang="0">
                  <a:pos x="16" y="162"/>
                </a:cxn>
                <a:cxn ang="0">
                  <a:pos x="19" y="123"/>
                </a:cxn>
                <a:cxn ang="0">
                  <a:pos x="40" y="140"/>
                </a:cxn>
                <a:cxn ang="0">
                  <a:pos x="145" y="145"/>
                </a:cxn>
                <a:cxn ang="0">
                  <a:pos x="133" y="184"/>
                </a:cxn>
                <a:cxn ang="0">
                  <a:pos x="34" y="94"/>
                </a:cxn>
                <a:cxn ang="0">
                  <a:pos x="42" y="118"/>
                </a:cxn>
                <a:cxn ang="0">
                  <a:pos x="53" y="0"/>
                </a:cxn>
                <a:cxn ang="0">
                  <a:pos x="56" y="21"/>
                </a:cxn>
                <a:cxn ang="0">
                  <a:pos x="163" y="66"/>
                </a:cxn>
                <a:cxn ang="0">
                  <a:pos x="154" y="113"/>
                </a:cxn>
              </a:cxnLst>
              <a:rect l="0" t="0" r="r" b="b"/>
              <a:pathLst>
                <a:path w="337" h="911">
                  <a:moveTo>
                    <a:pt x="277" y="884"/>
                  </a:moveTo>
                  <a:lnTo>
                    <a:pt x="273" y="889"/>
                  </a:lnTo>
                  <a:lnTo>
                    <a:pt x="269" y="892"/>
                  </a:lnTo>
                  <a:lnTo>
                    <a:pt x="269" y="895"/>
                  </a:lnTo>
                  <a:lnTo>
                    <a:pt x="269" y="898"/>
                  </a:lnTo>
                  <a:lnTo>
                    <a:pt x="269" y="901"/>
                  </a:lnTo>
                  <a:lnTo>
                    <a:pt x="271" y="904"/>
                  </a:lnTo>
                  <a:lnTo>
                    <a:pt x="271" y="906"/>
                  </a:lnTo>
                  <a:lnTo>
                    <a:pt x="271" y="906"/>
                  </a:lnTo>
                  <a:lnTo>
                    <a:pt x="273" y="907"/>
                  </a:lnTo>
                  <a:lnTo>
                    <a:pt x="273" y="907"/>
                  </a:lnTo>
                  <a:lnTo>
                    <a:pt x="273" y="909"/>
                  </a:lnTo>
                  <a:lnTo>
                    <a:pt x="271" y="911"/>
                  </a:lnTo>
                  <a:lnTo>
                    <a:pt x="271" y="911"/>
                  </a:lnTo>
                  <a:lnTo>
                    <a:pt x="269" y="911"/>
                  </a:lnTo>
                  <a:lnTo>
                    <a:pt x="269" y="911"/>
                  </a:lnTo>
                  <a:lnTo>
                    <a:pt x="268" y="909"/>
                  </a:lnTo>
                  <a:lnTo>
                    <a:pt x="266" y="907"/>
                  </a:lnTo>
                  <a:lnTo>
                    <a:pt x="263" y="904"/>
                  </a:lnTo>
                  <a:lnTo>
                    <a:pt x="260" y="900"/>
                  </a:lnTo>
                  <a:lnTo>
                    <a:pt x="257" y="895"/>
                  </a:lnTo>
                  <a:lnTo>
                    <a:pt x="251" y="889"/>
                  </a:lnTo>
                  <a:lnTo>
                    <a:pt x="245" y="884"/>
                  </a:lnTo>
                  <a:lnTo>
                    <a:pt x="243" y="882"/>
                  </a:lnTo>
                  <a:lnTo>
                    <a:pt x="243" y="882"/>
                  </a:lnTo>
                  <a:lnTo>
                    <a:pt x="243" y="881"/>
                  </a:lnTo>
                  <a:lnTo>
                    <a:pt x="242" y="881"/>
                  </a:lnTo>
                  <a:lnTo>
                    <a:pt x="243" y="879"/>
                  </a:lnTo>
                  <a:lnTo>
                    <a:pt x="243" y="879"/>
                  </a:lnTo>
                  <a:lnTo>
                    <a:pt x="243" y="878"/>
                  </a:lnTo>
                  <a:lnTo>
                    <a:pt x="245" y="878"/>
                  </a:lnTo>
                  <a:lnTo>
                    <a:pt x="246" y="879"/>
                  </a:lnTo>
                  <a:lnTo>
                    <a:pt x="248" y="879"/>
                  </a:lnTo>
                  <a:lnTo>
                    <a:pt x="248" y="881"/>
                  </a:lnTo>
                  <a:lnTo>
                    <a:pt x="249" y="881"/>
                  </a:lnTo>
                  <a:lnTo>
                    <a:pt x="251" y="881"/>
                  </a:lnTo>
                  <a:lnTo>
                    <a:pt x="254" y="882"/>
                  </a:lnTo>
                  <a:lnTo>
                    <a:pt x="257" y="881"/>
                  </a:lnTo>
                  <a:lnTo>
                    <a:pt x="259" y="879"/>
                  </a:lnTo>
                  <a:lnTo>
                    <a:pt x="263" y="878"/>
                  </a:lnTo>
                  <a:lnTo>
                    <a:pt x="268" y="873"/>
                  </a:lnTo>
                  <a:lnTo>
                    <a:pt x="300" y="842"/>
                  </a:lnTo>
                  <a:lnTo>
                    <a:pt x="313" y="831"/>
                  </a:lnTo>
                  <a:lnTo>
                    <a:pt x="319" y="823"/>
                  </a:lnTo>
                  <a:lnTo>
                    <a:pt x="323" y="817"/>
                  </a:lnTo>
                  <a:lnTo>
                    <a:pt x="325" y="810"/>
                  </a:lnTo>
                  <a:lnTo>
                    <a:pt x="326" y="801"/>
                  </a:lnTo>
                  <a:lnTo>
                    <a:pt x="325" y="793"/>
                  </a:lnTo>
                  <a:lnTo>
                    <a:pt x="320" y="784"/>
                  </a:lnTo>
                  <a:lnTo>
                    <a:pt x="314" y="776"/>
                  </a:lnTo>
                  <a:lnTo>
                    <a:pt x="306" y="770"/>
                  </a:lnTo>
                  <a:lnTo>
                    <a:pt x="299" y="765"/>
                  </a:lnTo>
                  <a:lnTo>
                    <a:pt x="291" y="762"/>
                  </a:lnTo>
                  <a:lnTo>
                    <a:pt x="283" y="762"/>
                  </a:lnTo>
                  <a:lnTo>
                    <a:pt x="276" y="763"/>
                  </a:lnTo>
                  <a:lnTo>
                    <a:pt x="269" y="766"/>
                  </a:lnTo>
                  <a:lnTo>
                    <a:pt x="260" y="773"/>
                  </a:lnTo>
                  <a:lnTo>
                    <a:pt x="249" y="784"/>
                  </a:lnTo>
                  <a:lnTo>
                    <a:pt x="248" y="785"/>
                  </a:lnTo>
                  <a:lnTo>
                    <a:pt x="216" y="815"/>
                  </a:lnTo>
                  <a:lnTo>
                    <a:pt x="211" y="820"/>
                  </a:lnTo>
                  <a:lnTo>
                    <a:pt x="208" y="824"/>
                  </a:lnTo>
                  <a:lnTo>
                    <a:pt x="206" y="828"/>
                  </a:lnTo>
                  <a:lnTo>
                    <a:pt x="206" y="831"/>
                  </a:lnTo>
                  <a:lnTo>
                    <a:pt x="206" y="832"/>
                  </a:lnTo>
                  <a:lnTo>
                    <a:pt x="208" y="834"/>
                  </a:lnTo>
                  <a:lnTo>
                    <a:pt x="208" y="835"/>
                  </a:lnTo>
                  <a:lnTo>
                    <a:pt x="210" y="838"/>
                  </a:lnTo>
                  <a:lnTo>
                    <a:pt x="211" y="840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1" y="843"/>
                  </a:lnTo>
                  <a:lnTo>
                    <a:pt x="210" y="843"/>
                  </a:lnTo>
                  <a:lnTo>
                    <a:pt x="208" y="843"/>
                  </a:lnTo>
                  <a:lnTo>
                    <a:pt x="208" y="843"/>
                  </a:lnTo>
                  <a:lnTo>
                    <a:pt x="206" y="842"/>
                  </a:lnTo>
                  <a:lnTo>
                    <a:pt x="205" y="840"/>
                  </a:lnTo>
                  <a:lnTo>
                    <a:pt x="202" y="835"/>
                  </a:lnTo>
                  <a:lnTo>
                    <a:pt x="199" y="832"/>
                  </a:lnTo>
                  <a:lnTo>
                    <a:pt x="197" y="829"/>
                  </a:lnTo>
                  <a:lnTo>
                    <a:pt x="193" y="826"/>
                  </a:lnTo>
                  <a:lnTo>
                    <a:pt x="188" y="821"/>
                  </a:lnTo>
                  <a:lnTo>
                    <a:pt x="186" y="820"/>
                  </a:lnTo>
                  <a:lnTo>
                    <a:pt x="185" y="820"/>
                  </a:lnTo>
                  <a:lnTo>
                    <a:pt x="185" y="818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5" y="817"/>
                  </a:lnTo>
                  <a:lnTo>
                    <a:pt x="186" y="815"/>
                  </a:lnTo>
                  <a:lnTo>
                    <a:pt x="188" y="815"/>
                  </a:lnTo>
                  <a:lnTo>
                    <a:pt x="188" y="815"/>
                  </a:lnTo>
                  <a:lnTo>
                    <a:pt x="191" y="817"/>
                  </a:lnTo>
                  <a:lnTo>
                    <a:pt x="193" y="817"/>
                  </a:lnTo>
                  <a:lnTo>
                    <a:pt x="194" y="818"/>
                  </a:lnTo>
                  <a:lnTo>
                    <a:pt x="194" y="818"/>
                  </a:lnTo>
                  <a:lnTo>
                    <a:pt x="196" y="818"/>
                  </a:lnTo>
                  <a:lnTo>
                    <a:pt x="199" y="818"/>
                  </a:lnTo>
                  <a:lnTo>
                    <a:pt x="202" y="817"/>
                  </a:lnTo>
                  <a:lnTo>
                    <a:pt x="205" y="813"/>
                  </a:lnTo>
                  <a:lnTo>
                    <a:pt x="210" y="810"/>
                  </a:lnTo>
                  <a:lnTo>
                    <a:pt x="240" y="782"/>
                  </a:lnTo>
                  <a:lnTo>
                    <a:pt x="254" y="768"/>
                  </a:lnTo>
                  <a:lnTo>
                    <a:pt x="265" y="760"/>
                  </a:lnTo>
                  <a:lnTo>
                    <a:pt x="274" y="757"/>
                  </a:lnTo>
                  <a:lnTo>
                    <a:pt x="282" y="755"/>
                  </a:lnTo>
                  <a:lnTo>
                    <a:pt x="293" y="755"/>
                  </a:lnTo>
                  <a:lnTo>
                    <a:pt x="303" y="759"/>
                  </a:lnTo>
                  <a:lnTo>
                    <a:pt x="313" y="763"/>
                  </a:lnTo>
                  <a:lnTo>
                    <a:pt x="322" y="773"/>
                  </a:lnTo>
                  <a:lnTo>
                    <a:pt x="329" y="782"/>
                  </a:lnTo>
                  <a:lnTo>
                    <a:pt x="334" y="791"/>
                  </a:lnTo>
                  <a:lnTo>
                    <a:pt x="337" y="801"/>
                  </a:lnTo>
                  <a:lnTo>
                    <a:pt x="337" y="812"/>
                  </a:lnTo>
                  <a:lnTo>
                    <a:pt x="336" y="820"/>
                  </a:lnTo>
                  <a:lnTo>
                    <a:pt x="333" y="829"/>
                  </a:lnTo>
                  <a:lnTo>
                    <a:pt x="325" y="838"/>
                  </a:lnTo>
                  <a:lnTo>
                    <a:pt x="311" y="851"/>
                  </a:lnTo>
                  <a:lnTo>
                    <a:pt x="277" y="884"/>
                  </a:lnTo>
                  <a:close/>
                  <a:moveTo>
                    <a:pt x="243" y="737"/>
                  </a:moveTo>
                  <a:lnTo>
                    <a:pt x="202" y="760"/>
                  </a:lnTo>
                  <a:lnTo>
                    <a:pt x="200" y="762"/>
                  </a:lnTo>
                  <a:lnTo>
                    <a:pt x="199" y="762"/>
                  </a:lnTo>
                  <a:lnTo>
                    <a:pt x="197" y="763"/>
                  </a:lnTo>
                  <a:lnTo>
                    <a:pt x="194" y="765"/>
                  </a:lnTo>
                  <a:lnTo>
                    <a:pt x="185" y="771"/>
                  </a:lnTo>
                  <a:lnTo>
                    <a:pt x="179" y="777"/>
                  </a:lnTo>
                  <a:lnTo>
                    <a:pt x="174" y="784"/>
                  </a:lnTo>
                  <a:lnTo>
                    <a:pt x="173" y="788"/>
                  </a:lnTo>
                  <a:lnTo>
                    <a:pt x="171" y="793"/>
                  </a:lnTo>
                  <a:lnTo>
                    <a:pt x="173" y="798"/>
                  </a:lnTo>
                  <a:lnTo>
                    <a:pt x="173" y="802"/>
                  </a:lnTo>
                  <a:lnTo>
                    <a:pt x="173" y="804"/>
                  </a:lnTo>
                  <a:lnTo>
                    <a:pt x="171" y="804"/>
                  </a:lnTo>
                  <a:lnTo>
                    <a:pt x="171" y="804"/>
                  </a:lnTo>
                  <a:lnTo>
                    <a:pt x="170" y="804"/>
                  </a:lnTo>
                  <a:lnTo>
                    <a:pt x="168" y="802"/>
                  </a:lnTo>
                  <a:lnTo>
                    <a:pt x="168" y="802"/>
                  </a:lnTo>
                  <a:lnTo>
                    <a:pt x="166" y="799"/>
                  </a:lnTo>
                  <a:lnTo>
                    <a:pt x="166" y="798"/>
                  </a:lnTo>
                  <a:lnTo>
                    <a:pt x="165" y="796"/>
                  </a:lnTo>
                  <a:lnTo>
                    <a:pt x="162" y="791"/>
                  </a:lnTo>
                  <a:lnTo>
                    <a:pt x="162" y="790"/>
                  </a:lnTo>
                  <a:lnTo>
                    <a:pt x="160" y="788"/>
                  </a:lnTo>
                  <a:lnTo>
                    <a:pt x="160" y="787"/>
                  </a:lnTo>
                  <a:lnTo>
                    <a:pt x="160" y="785"/>
                  </a:lnTo>
                  <a:lnTo>
                    <a:pt x="197" y="657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9" y="655"/>
                  </a:lnTo>
                  <a:lnTo>
                    <a:pt x="197" y="655"/>
                  </a:lnTo>
                  <a:lnTo>
                    <a:pt x="197" y="655"/>
                  </a:lnTo>
                  <a:lnTo>
                    <a:pt x="196" y="655"/>
                  </a:lnTo>
                  <a:lnTo>
                    <a:pt x="196" y="655"/>
                  </a:lnTo>
                  <a:lnTo>
                    <a:pt x="142" y="690"/>
                  </a:lnTo>
                  <a:lnTo>
                    <a:pt x="133" y="696"/>
                  </a:lnTo>
                  <a:lnTo>
                    <a:pt x="126" y="702"/>
                  </a:lnTo>
                  <a:lnTo>
                    <a:pt x="123" y="705"/>
                  </a:lnTo>
                  <a:lnTo>
                    <a:pt x="122" y="710"/>
                  </a:lnTo>
                  <a:lnTo>
                    <a:pt x="122" y="715"/>
                  </a:lnTo>
                  <a:lnTo>
                    <a:pt x="123" y="719"/>
                  </a:lnTo>
                  <a:lnTo>
                    <a:pt x="125" y="723"/>
                  </a:lnTo>
                  <a:lnTo>
                    <a:pt x="123" y="726"/>
                  </a:lnTo>
                  <a:lnTo>
                    <a:pt x="123" y="726"/>
                  </a:lnTo>
                  <a:lnTo>
                    <a:pt x="122" y="726"/>
                  </a:lnTo>
                  <a:lnTo>
                    <a:pt x="122" y="726"/>
                  </a:lnTo>
                  <a:lnTo>
                    <a:pt x="120" y="724"/>
                  </a:lnTo>
                  <a:lnTo>
                    <a:pt x="120" y="723"/>
                  </a:lnTo>
                  <a:lnTo>
                    <a:pt x="119" y="719"/>
                  </a:lnTo>
                  <a:lnTo>
                    <a:pt x="116" y="715"/>
                  </a:lnTo>
                  <a:lnTo>
                    <a:pt x="114" y="710"/>
                  </a:lnTo>
                  <a:lnTo>
                    <a:pt x="111" y="707"/>
                  </a:lnTo>
                  <a:lnTo>
                    <a:pt x="108" y="702"/>
                  </a:lnTo>
                  <a:lnTo>
                    <a:pt x="105" y="697"/>
                  </a:lnTo>
                  <a:lnTo>
                    <a:pt x="103" y="696"/>
                  </a:lnTo>
                  <a:lnTo>
                    <a:pt x="103" y="694"/>
                  </a:lnTo>
                  <a:lnTo>
                    <a:pt x="102" y="694"/>
                  </a:lnTo>
                  <a:lnTo>
                    <a:pt x="103" y="693"/>
                  </a:lnTo>
                  <a:lnTo>
                    <a:pt x="103" y="693"/>
                  </a:lnTo>
                  <a:lnTo>
                    <a:pt x="105" y="691"/>
                  </a:lnTo>
                  <a:lnTo>
                    <a:pt x="105" y="691"/>
                  </a:lnTo>
                  <a:lnTo>
                    <a:pt x="106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08" y="693"/>
                  </a:lnTo>
                  <a:lnTo>
                    <a:pt x="110" y="694"/>
                  </a:lnTo>
                  <a:lnTo>
                    <a:pt x="111" y="694"/>
                  </a:lnTo>
                  <a:lnTo>
                    <a:pt x="114" y="696"/>
                  </a:lnTo>
                  <a:lnTo>
                    <a:pt x="119" y="694"/>
                  </a:lnTo>
                  <a:lnTo>
                    <a:pt x="123" y="693"/>
                  </a:lnTo>
                  <a:lnTo>
                    <a:pt x="128" y="690"/>
                  </a:lnTo>
                  <a:lnTo>
                    <a:pt x="214" y="636"/>
                  </a:lnTo>
                  <a:lnTo>
                    <a:pt x="216" y="635"/>
                  </a:lnTo>
                  <a:lnTo>
                    <a:pt x="217" y="633"/>
                  </a:lnTo>
                  <a:lnTo>
                    <a:pt x="217" y="635"/>
                  </a:lnTo>
                  <a:lnTo>
                    <a:pt x="219" y="635"/>
                  </a:lnTo>
                  <a:lnTo>
                    <a:pt x="219" y="636"/>
                  </a:lnTo>
                  <a:lnTo>
                    <a:pt x="219" y="636"/>
                  </a:lnTo>
                  <a:lnTo>
                    <a:pt x="219" y="638"/>
                  </a:lnTo>
                  <a:lnTo>
                    <a:pt x="219" y="640"/>
                  </a:lnTo>
                  <a:lnTo>
                    <a:pt x="183" y="760"/>
                  </a:lnTo>
                  <a:lnTo>
                    <a:pt x="183" y="762"/>
                  </a:lnTo>
                  <a:lnTo>
                    <a:pt x="183" y="762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3" y="763"/>
                  </a:lnTo>
                  <a:lnTo>
                    <a:pt x="185" y="763"/>
                  </a:lnTo>
                  <a:lnTo>
                    <a:pt x="185" y="763"/>
                  </a:lnTo>
                  <a:lnTo>
                    <a:pt x="240" y="729"/>
                  </a:lnTo>
                  <a:lnTo>
                    <a:pt x="242" y="729"/>
                  </a:lnTo>
                  <a:lnTo>
                    <a:pt x="243" y="727"/>
                  </a:lnTo>
                  <a:lnTo>
                    <a:pt x="246" y="726"/>
                  </a:lnTo>
                  <a:lnTo>
                    <a:pt x="246" y="726"/>
                  </a:lnTo>
                  <a:lnTo>
                    <a:pt x="253" y="721"/>
                  </a:lnTo>
                  <a:lnTo>
                    <a:pt x="256" y="718"/>
                  </a:lnTo>
                  <a:lnTo>
                    <a:pt x="257" y="715"/>
                  </a:lnTo>
                  <a:lnTo>
                    <a:pt x="257" y="710"/>
                  </a:lnTo>
                  <a:lnTo>
                    <a:pt x="256" y="708"/>
                  </a:lnTo>
                  <a:lnTo>
                    <a:pt x="256" y="705"/>
                  </a:lnTo>
                  <a:lnTo>
                    <a:pt x="256" y="705"/>
                  </a:lnTo>
                  <a:lnTo>
                    <a:pt x="254" y="704"/>
                  </a:lnTo>
                  <a:lnTo>
                    <a:pt x="254" y="702"/>
                  </a:lnTo>
                  <a:lnTo>
                    <a:pt x="254" y="702"/>
                  </a:lnTo>
                  <a:lnTo>
                    <a:pt x="256" y="701"/>
                  </a:lnTo>
                  <a:lnTo>
                    <a:pt x="256" y="701"/>
                  </a:lnTo>
                  <a:lnTo>
                    <a:pt x="257" y="701"/>
                  </a:lnTo>
                  <a:lnTo>
                    <a:pt x="259" y="702"/>
                  </a:lnTo>
                  <a:lnTo>
                    <a:pt x="259" y="704"/>
                  </a:lnTo>
                  <a:lnTo>
                    <a:pt x="260" y="705"/>
                  </a:lnTo>
                  <a:lnTo>
                    <a:pt x="263" y="712"/>
                  </a:lnTo>
                  <a:lnTo>
                    <a:pt x="266" y="716"/>
                  </a:lnTo>
                  <a:lnTo>
                    <a:pt x="269" y="723"/>
                  </a:lnTo>
                  <a:lnTo>
                    <a:pt x="271" y="724"/>
                  </a:lnTo>
                  <a:lnTo>
                    <a:pt x="274" y="727"/>
                  </a:lnTo>
                  <a:lnTo>
                    <a:pt x="276" y="730"/>
                  </a:lnTo>
                  <a:lnTo>
                    <a:pt x="276" y="730"/>
                  </a:lnTo>
                  <a:lnTo>
                    <a:pt x="277" y="732"/>
                  </a:lnTo>
                  <a:lnTo>
                    <a:pt x="277" y="734"/>
                  </a:lnTo>
                  <a:lnTo>
                    <a:pt x="277" y="734"/>
                  </a:lnTo>
                  <a:lnTo>
                    <a:pt x="276" y="734"/>
                  </a:lnTo>
                  <a:lnTo>
                    <a:pt x="274" y="734"/>
                  </a:lnTo>
                  <a:lnTo>
                    <a:pt x="271" y="734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71" y="732"/>
                  </a:lnTo>
                  <a:lnTo>
                    <a:pt x="269" y="730"/>
                  </a:lnTo>
                  <a:lnTo>
                    <a:pt x="268" y="730"/>
                  </a:lnTo>
                  <a:lnTo>
                    <a:pt x="263" y="729"/>
                  </a:lnTo>
                  <a:lnTo>
                    <a:pt x="257" y="729"/>
                  </a:lnTo>
                  <a:lnTo>
                    <a:pt x="251" y="732"/>
                  </a:lnTo>
                  <a:lnTo>
                    <a:pt x="243" y="735"/>
                  </a:lnTo>
                  <a:lnTo>
                    <a:pt x="243" y="737"/>
                  </a:lnTo>
                  <a:lnTo>
                    <a:pt x="243" y="737"/>
                  </a:lnTo>
                  <a:close/>
                  <a:moveTo>
                    <a:pt x="180" y="621"/>
                  </a:moveTo>
                  <a:lnTo>
                    <a:pt x="110" y="657"/>
                  </a:lnTo>
                  <a:lnTo>
                    <a:pt x="103" y="660"/>
                  </a:lnTo>
                  <a:lnTo>
                    <a:pt x="100" y="663"/>
                  </a:lnTo>
                  <a:lnTo>
                    <a:pt x="99" y="666"/>
                  </a:lnTo>
                  <a:lnTo>
                    <a:pt x="97" y="669"/>
                  </a:lnTo>
                  <a:lnTo>
                    <a:pt x="97" y="672"/>
                  </a:lnTo>
                  <a:lnTo>
                    <a:pt x="99" y="676"/>
                  </a:lnTo>
                  <a:lnTo>
                    <a:pt x="99" y="676"/>
                  </a:lnTo>
                  <a:lnTo>
                    <a:pt x="99" y="677"/>
                  </a:lnTo>
                  <a:lnTo>
                    <a:pt x="99" y="679"/>
                  </a:lnTo>
                  <a:lnTo>
                    <a:pt x="99" y="680"/>
                  </a:lnTo>
                  <a:lnTo>
                    <a:pt x="99" y="680"/>
                  </a:lnTo>
                  <a:lnTo>
                    <a:pt x="97" y="682"/>
                  </a:lnTo>
                  <a:lnTo>
                    <a:pt x="96" y="682"/>
                  </a:lnTo>
                  <a:lnTo>
                    <a:pt x="96" y="682"/>
                  </a:lnTo>
                  <a:lnTo>
                    <a:pt x="94" y="680"/>
                  </a:lnTo>
                  <a:lnTo>
                    <a:pt x="94" y="679"/>
                  </a:lnTo>
                  <a:lnTo>
                    <a:pt x="93" y="677"/>
                  </a:lnTo>
                  <a:lnTo>
                    <a:pt x="91" y="672"/>
                  </a:lnTo>
                  <a:lnTo>
                    <a:pt x="88" y="668"/>
                  </a:lnTo>
                  <a:lnTo>
                    <a:pt x="86" y="661"/>
                  </a:lnTo>
                  <a:lnTo>
                    <a:pt x="82" y="654"/>
                  </a:lnTo>
                  <a:lnTo>
                    <a:pt x="77" y="646"/>
                  </a:lnTo>
                  <a:lnTo>
                    <a:pt x="76" y="644"/>
                  </a:lnTo>
                  <a:lnTo>
                    <a:pt x="76" y="644"/>
                  </a:lnTo>
                  <a:lnTo>
                    <a:pt x="76" y="643"/>
                  </a:lnTo>
                  <a:lnTo>
                    <a:pt x="76" y="641"/>
                  </a:lnTo>
                  <a:lnTo>
                    <a:pt x="76" y="641"/>
                  </a:lnTo>
                  <a:lnTo>
                    <a:pt x="77" y="640"/>
                  </a:lnTo>
                  <a:lnTo>
                    <a:pt x="77" y="640"/>
                  </a:lnTo>
                  <a:lnTo>
                    <a:pt x="79" y="640"/>
                  </a:lnTo>
                  <a:lnTo>
                    <a:pt x="80" y="641"/>
                  </a:lnTo>
                  <a:lnTo>
                    <a:pt x="82" y="643"/>
                  </a:lnTo>
                  <a:lnTo>
                    <a:pt x="83" y="644"/>
                  </a:lnTo>
                  <a:lnTo>
                    <a:pt x="85" y="646"/>
                  </a:lnTo>
                  <a:lnTo>
                    <a:pt x="86" y="646"/>
                  </a:lnTo>
                  <a:lnTo>
                    <a:pt x="88" y="647"/>
                  </a:lnTo>
                  <a:lnTo>
                    <a:pt x="90" y="647"/>
                  </a:lnTo>
                  <a:lnTo>
                    <a:pt x="93" y="647"/>
                  </a:lnTo>
                  <a:lnTo>
                    <a:pt x="97" y="646"/>
                  </a:lnTo>
                  <a:lnTo>
                    <a:pt x="103" y="644"/>
                  </a:lnTo>
                  <a:lnTo>
                    <a:pt x="174" y="607"/>
                  </a:lnTo>
                  <a:lnTo>
                    <a:pt x="180" y="604"/>
                  </a:lnTo>
                  <a:lnTo>
                    <a:pt x="183" y="600"/>
                  </a:lnTo>
                  <a:lnTo>
                    <a:pt x="185" y="597"/>
                  </a:lnTo>
                  <a:lnTo>
                    <a:pt x="186" y="594"/>
                  </a:lnTo>
                  <a:lnTo>
                    <a:pt x="186" y="591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6" y="586"/>
                  </a:lnTo>
                  <a:lnTo>
                    <a:pt x="185" y="585"/>
                  </a:lnTo>
                  <a:lnTo>
                    <a:pt x="185" y="583"/>
                  </a:lnTo>
                  <a:lnTo>
                    <a:pt x="186" y="582"/>
                  </a:lnTo>
                  <a:lnTo>
                    <a:pt x="186" y="582"/>
                  </a:lnTo>
                  <a:lnTo>
                    <a:pt x="188" y="582"/>
                  </a:lnTo>
                  <a:lnTo>
                    <a:pt x="188" y="582"/>
                  </a:lnTo>
                  <a:lnTo>
                    <a:pt x="190" y="582"/>
                  </a:lnTo>
                  <a:lnTo>
                    <a:pt x="191" y="583"/>
                  </a:lnTo>
                  <a:lnTo>
                    <a:pt x="193" y="588"/>
                  </a:lnTo>
                  <a:lnTo>
                    <a:pt x="194" y="593"/>
                  </a:lnTo>
                  <a:lnTo>
                    <a:pt x="197" y="597"/>
                  </a:lnTo>
                  <a:lnTo>
                    <a:pt x="199" y="602"/>
                  </a:lnTo>
                  <a:lnTo>
                    <a:pt x="203" y="610"/>
                  </a:lnTo>
                  <a:lnTo>
                    <a:pt x="206" y="618"/>
                  </a:lnTo>
                  <a:lnTo>
                    <a:pt x="208" y="619"/>
                  </a:lnTo>
                  <a:lnTo>
                    <a:pt x="208" y="619"/>
                  </a:lnTo>
                  <a:lnTo>
                    <a:pt x="208" y="621"/>
                  </a:lnTo>
                  <a:lnTo>
                    <a:pt x="208" y="621"/>
                  </a:lnTo>
                  <a:lnTo>
                    <a:pt x="208" y="622"/>
                  </a:lnTo>
                  <a:lnTo>
                    <a:pt x="208" y="622"/>
                  </a:lnTo>
                  <a:lnTo>
                    <a:pt x="205" y="622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3" y="621"/>
                  </a:lnTo>
                  <a:lnTo>
                    <a:pt x="202" y="619"/>
                  </a:lnTo>
                  <a:lnTo>
                    <a:pt x="200" y="619"/>
                  </a:lnTo>
                  <a:lnTo>
                    <a:pt x="199" y="618"/>
                  </a:lnTo>
                  <a:lnTo>
                    <a:pt x="197" y="618"/>
                  </a:lnTo>
                  <a:lnTo>
                    <a:pt x="194" y="616"/>
                  </a:lnTo>
                  <a:lnTo>
                    <a:pt x="191" y="616"/>
                  </a:lnTo>
                  <a:lnTo>
                    <a:pt x="186" y="618"/>
                  </a:lnTo>
                  <a:lnTo>
                    <a:pt x="180" y="621"/>
                  </a:lnTo>
                  <a:close/>
                  <a:moveTo>
                    <a:pt x="170" y="530"/>
                  </a:moveTo>
                  <a:lnTo>
                    <a:pt x="79" y="608"/>
                  </a:lnTo>
                  <a:lnTo>
                    <a:pt x="76" y="611"/>
                  </a:lnTo>
                  <a:lnTo>
                    <a:pt x="73" y="614"/>
                  </a:lnTo>
                  <a:lnTo>
                    <a:pt x="71" y="618"/>
                  </a:lnTo>
                  <a:lnTo>
                    <a:pt x="70" y="621"/>
                  </a:lnTo>
                  <a:lnTo>
                    <a:pt x="70" y="622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4"/>
                  </a:lnTo>
                  <a:lnTo>
                    <a:pt x="70" y="625"/>
                  </a:lnTo>
                  <a:lnTo>
                    <a:pt x="70" y="627"/>
                  </a:lnTo>
                  <a:lnTo>
                    <a:pt x="68" y="629"/>
                  </a:lnTo>
                  <a:lnTo>
                    <a:pt x="66" y="629"/>
                  </a:lnTo>
                  <a:lnTo>
                    <a:pt x="66" y="629"/>
                  </a:lnTo>
                  <a:lnTo>
                    <a:pt x="65" y="627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65" y="624"/>
                  </a:lnTo>
                  <a:lnTo>
                    <a:pt x="63" y="616"/>
                  </a:lnTo>
                  <a:lnTo>
                    <a:pt x="60" y="610"/>
                  </a:lnTo>
                  <a:lnTo>
                    <a:pt x="59" y="607"/>
                  </a:lnTo>
                  <a:lnTo>
                    <a:pt x="57" y="602"/>
                  </a:lnTo>
                  <a:lnTo>
                    <a:pt x="56" y="599"/>
                  </a:lnTo>
                  <a:lnTo>
                    <a:pt x="56" y="597"/>
                  </a:lnTo>
                  <a:lnTo>
                    <a:pt x="56" y="596"/>
                  </a:lnTo>
                  <a:lnTo>
                    <a:pt x="56" y="594"/>
                  </a:lnTo>
                  <a:lnTo>
                    <a:pt x="56" y="594"/>
                  </a:lnTo>
                  <a:lnTo>
                    <a:pt x="57" y="594"/>
                  </a:lnTo>
                  <a:lnTo>
                    <a:pt x="59" y="594"/>
                  </a:lnTo>
                  <a:lnTo>
                    <a:pt x="60" y="596"/>
                  </a:lnTo>
                  <a:lnTo>
                    <a:pt x="63" y="597"/>
                  </a:lnTo>
                  <a:lnTo>
                    <a:pt x="68" y="597"/>
                  </a:lnTo>
                  <a:lnTo>
                    <a:pt x="70" y="597"/>
                  </a:lnTo>
                  <a:lnTo>
                    <a:pt x="71" y="596"/>
                  </a:lnTo>
                  <a:lnTo>
                    <a:pt x="74" y="594"/>
                  </a:lnTo>
                  <a:lnTo>
                    <a:pt x="77" y="591"/>
                  </a:lnTo>
                  <a:lnTo>
                    <a:pt x="143" y="533"/>
                  </a:lnTo>
                  <a:lnTo>
                    <a:pt x="145" y="531"/>
                  </a:lnTo>
                  <a:lnTo>
                    <a:pt x="145" y="531"/>
                  </a:lnTo>
                  <a:lnTo>
                    <a:pt x="146" y="530"/>
                  </a:lnTo>
                  <a:lnTo>
                    <a:pt x="146" y="530"/>
                  </a:lnTo>
                  <a:lnTo>
                    <a:pt x="145" y="528"/>
                  </a:lnTo>
                  <a:lnTo>
                    <a:pt x="145" y="528"/>
                  </a:lnTo>
                  <a:lnTo>
                    <a:pt x="143" y="528"/>
                  </a:lnTo>
                  <a:lnTo>
                    <a:pt x="142" y="528"/>
                  </a:lnTo>
                  <a:lnTo>
                    <a:pt x="71" y="522"/>
                  </a:lnTo>
                  <a:lnTo>
                    <a:pt x="62" y="522"/>
                  </a:lnTo>
                  <a:lnTo>
                    <a:pt x="54" y="522"/>
                  </a:lnTo>
                  <a:lnTo>
                    <a:pt x="48" y="522"/>
                  </a:lnTo>
                  <a:lnTo>
                    <a:pt x="43" y="524"/>
                  </a:lnTo>
                  <a:lnTo>
                    <a:pt x="42" y="524"/>
                  </a:lnTo>
                  <a:lnTo>
                    <a:pt x="40" y="525"/>
                  </a:lnTo>
                  <a:lnTo>
                    <a:pt x="40" y="528"/>
                  </a:lnTo>
                  <a:lnTo>
                    <a:pt x="40" y="530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1"/>
                  </a:lnTo>
                  <a:lnTo>
                    <a:pt x="40" y="533"/>
                  </a:lnTo>
                  <a:lnTo>
                    <a:pt x="40" y="533"/>
                  </a:lnTo>
                  <a:lnTo>
                    <a:pt x="40" y="536"/>
                  </a:lnTo>
                  <a:lnTo>
                    <a:pt x="39" y="538"/>
                  </a:lnTo>
                  <a:lnTo>
                    <a:pt x="37" y="538"/>
                  </a:lnTo>
                  <a:lnTo>
                    <a:pt x="37" y="538"/>
                  </a:lnTo>
                  <a:lnTo>
                    <a:pt x="36" y="536"/>
                  </a:lnTo>
                  <a:lnTo>
                    <a:pt x="36" y="535"/>
                  </a:lnTo>
                  <a:lnTo>
                    <a:pt x="36" y="533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30"/>
                  </a:lnTo>
                  <a:lnTo>
                    <a:pt x="34" y="528"/>
                  </a:lnTo>
                  <a:lnTo>
                    <a:pt x="34" y="527"/>
                  </a:lnTo>
                  <a:lnTo>
                    <a:pt x="33" y="524"/>
                  </a:lnTo>
                  <a:lnTo>
                    <a:pt x="33" y="520"/>
                  </a:lnTo>
                  <a:lnTo>
                    <a:pt x="31" y="516"/>
                  </a:lnTo>
                  <a:lnTo>
                    <a:pt x="30" y="513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1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10"/>
                  </a:lnTo>
                  <a:lnTo>
                    <a:pt x="28" y="508"/>
                  </a:lnTo>
                  <a:lnTo>
                    <a:pt x="28" y="508"/>
                  </a:lnTo>
                  <a:lnTo>
                    <a:pt x="28" y="506"/>
                  </a:lnTo>
                  <a:lnTo>
                    <a:pt x="30" y="506"/>
                  </a:lnTo>
                  <a:lnTo>
                    <a:pt x="30" y="506"/>
                  </a:lnTo>
                  <a:lnTo>
                    <a:pt x="31" y="506"/>
                  </a:lnTo>
                  <a:lnTo>
                    <a:pt x="31" y="506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3" y="508"/>
                  </a:lnTo>
                  <a:lnTo>
                    <a:pt x="34" y="510"/>
                  </a:lnTo>
                  <a:lnTo>
                    <a:pt x="36" y="510"/>
                  </a:lnTo>
                  <a:lnTo>
                    <a:pt x="42" y="513"/>
                  </a:lnTo>
                  <a:lnTo>
                    <a:pt x="56" y="514"/>
                  </a:lnTo>
                  <a:lnTo>
                    <a:pt x="59" y="514"/>
                  </a:lnTo>
                  <a:lnTo>
                    <a:pt x="60" y="514"/>
                  </a:lnTo>
                  <a:lnTo>
                    <a:pt x="168" y="524"/>
                  </a:lnTo>
                  <a:lnTo>
                    <a:pt x="170" y="524"/>
                  </a:lnTo>
                  <a:lnTo>
                    <a:pt x="170" y="524"/>
                  </a:lnTo>
                  <a:lnTo>
                    <a:pt x="171" y="525"/>
                  </a:lnTo>
                  <a:lnTo>
                    <a:pt x="171" y="525"/>
                  </a:lnTo>
                  <a:lnTo>
                    <a:pt x="171" y="527"/>
                  </a:lnTo>
                  <a:lnTo>
                    <a:pt x="171" y="527"/>
                  </a:lnTo>
                  <a:lnTo>
                    <a:pt x="170" y="528"/>
                  </a:lnTo>
                  <a:lnTo>
                    <a:pt x="170" y="530"/>
                  </a:lnTo>
                  <a:close/>
                  <a:moveTo>
                    <a:pt x="122" y="459"/>
                  </a:moveTo>
                  <a:lnTo>
                    <a:pt x="43" y="473"/>
                  </a:lnTo>
                  <a:lnTo>
                    <a:pt x="37" y="475"/>
                  </a:lnTo>
                  <a:lnTo>
                    <a:pt x="33" y="477"/>
                  </a:lnTo>
                  <a:lnTo>
                    <a:pt x="30" y="480"/>
                  </a:lnTo>
                  <a:lnTo>
                    <a:pt x="28" y="483"/>
                  </a:lnTo>
                  <a:lnTo>
                    <a:pt x="27" y="484"/>
                  </a:lnTo>
                  <a:lnTo>
                    <a:pt x="27" y="486"/>
                  </a:lnTo>
                  <a:lnTo>
                    <a:pt x="27" y="488"/>
                  </a:lnTo>
                  <a:lnTo>
                    <a:pt x="27" y="489"/>
                  </a:lnTo>
                  <a:lnTo>
                    <a:pt x="27" y="491"/>
                  </a:lnTo>
                  <a:lnTo>
                    <a:pt x="27" y="492"/>
                  </a:lnTo>
                  <a:lnTo>
                    <a:pt x="25" y="494"/>
                  </a:lnTo>
                  <a:lnTo>
                    <a:pt x="25" y="494"/>
                  </a:lnTo>
                  <a:lnTo>
                    <a:pt x="23" y="494"/>
                  </a:lnTo>
                  <a:lnTo>
                    <a:pt x="22" y="494"/>
                  </a:lnTo>
                  <a:lnTo>
                    <a:pt x="22" y="492"/>
                  </a:lnTo>
                  <a:lnTo>
                    <a:pt x="22" y="491"/>
                  </a:lnTo>
                  <a:lnTo>
                    <a:pt x="20" y="489"/>
                  </a:lnTo>
                  <a:lnTo>
                    <a:pt x="20" y="488"/>
                  </a:lnTo>
                  <a:lnTo>
                    <a:pt x="19" y="472"/>
                  </a:lnTo>
                  <a:lnTo>
                    <a:pt x="16" y="456"/>
                  </a:lnTo>
                  <a:lnTo>
                    <a:pt x="13" y="436"/>
                  </a:lnTo>
                  <a:lnTo>
                    <a:pt x="8" y="417"/>
                  </a:lnTo>
                  <a:lnTo>
                    <a:pt x="8" y="414"/>
                  </a:lnTo>
                  <a:lnTo>
                    <a:pt x="7" y="412"/>
                  </a:lnTo>
                  <a:lnTo>
                    <a:pt x="7" y="411"/>
                  </a:lnTo>
                  <a:lnTo>
                    <a:pt x="8" y="409"/>
                  </a:lnTo>
                  <a:lnTo>
                    <a:pt x="8" y="409"/>
                  </a:lnTo>
                  <a:lnTo>
                    <a:pt x="10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1" y="408"/>
                  </a:lnTo>
                  <a:lnTo>
                    <a:pt x="13" y="408"/>
                  </a:lnTo>
                  <a:lnTo>
                    <a:pt x="13" y="408"/>
                  </a:lnTo>
                  <a:lnTo>
                    <a:pt x="28" y="406"/>
                  </a:lnTo>
                  <a:lnTo>
                    <a:pt x="30" y="406"/>
                  </a:lnTo>
                  <a:lnTo>
                    <a:pt x="31" y="406"/>
                  </a:lnTo>
                  <a:lnTo>
                    <a:pt x="31" y="408"/>
                  </a:lnTo>
                  <a:lnTo>
                    <a:pt x="31" y="408"/>
                  </a:lnTo>
                  <a:lnTo>
                    <a:pt x="31" y="409"/>
                  </a:lnTo>
                  <a:lnTo>
                    <a:pt x="31" y="409"/>
                  </a:lnTo>
                  <a:lnTo>
                    <a:pt x="30" y="411"/>
                  </a:lnTo>
                  <a:lnTo>
                    <a:pt x="30" y="411"/>
                  </a:lnTo>
                  <a:lnTo>
                    <a:pt x="28" y="411"/>
                  </a:lnTo>
                  <a:lnTo>
                    <a:pt x="28" y="411"/>
                  </a:lnTo>
                  <a:lnTo>
                    <a:pt x="27" y="411"/>
                  </a:lnTo>
                  <a:lnTo>
                    <a:pt x="27" y="411"/>
                  </a:lnTo>
                  <a:lnTo>
                    <a:pt x="22" y="414"/>
                  </a:lnTo>
                  <a:lnTo>
                    <a:pt x="19" y="417"/>
                  </a:lnTo>
                  <a:lnTo>
                    <a:pt x="17" y="425"/>
                  </a:lnTo>
                  <a:lnTo>
                    <a:pt x="19" y="436"/>
                  </a:lnTo>
                  <a:lnTo>
                    <a:pt x="20" y="448"/>
                  </a:lnTo>
                  <a:lnTo>
                    <a:pt x="23" y="456"/>
                  </a:lnTo>
                  <a:lnTo>
                    <a:pt x="25" y="459"/>
                  </a:lnTo>
                  <a:lnTo>
                    <a:pt x="27" y="461"/>
                  </a:lnTo>
                  <a:lnTo>
                    <a:pt x="31" y="461"/>
                  </a:lnTo>
                  <a:lnTo>
                    <a:pt x="68" y="455"/>
                  </a:lnTo>
                  <a:lnTo>
                    <a:pt x="71" y="453"/>
                  </a:lnTo>
                  <a:lnTo>
                    <a:pt x="74" y="453"/>
                  </a:lnTo>
                  <a:lnTo>
                    <a:pt x="74" y="450"/>
                  </a:lnTo>
                  <a:lnTo>
                    <a:pt x="74" y="447"/>
                  </a:lnTo>
                  <a:lnTo>
                    <a:pt x="71" y="433"/>
                  </a:lnTo>
                  <a:lnTo>
                    <a:pt x="70" y="425"/>
                  </a:lnTo>
                  <a:lnTo>
                    <a:pt x="68" y="420"/>
                  </a:lnTo>
                  <a:lnTo>
                    <a:pt x="65" y="417"/>
                  </a:lnTo>
                  <a:lnTo>
                    <a:pt x="62" y="416"/>
                  </a:lnTo>
                  <a:lnTo>
                    <a:pt x="60" y="414"/>
                  </a:lnTo>
                  <a:lnTo>
                    <a:pt x="57" y="414"/>
                  </a:lnTo>
                  <a:lnTo>
                    <a:pt x="54" y="412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54" y="409"/>
                  </a:lnTo>
                  <a:lnTo>
                    <a:pt x="54" y="409"/>
                  </a:lnTo>
                  <a:lnTo>
                    <a:pt x="56" y="409"/>
                  </a:lnTo>
                  <a:lnTo>
                    <a:pt x="59" y="409"/>
                  </a:lnTo>
                  <a:lnTo>
                    <a:pt x="62" y="408"/>
                  </a:lnTo>
                  <a:lnTo>
                    <a:pt x="68" y="408"/>
                  </a:lnTo>
                  <a:lnTo>
                    <a:pt x="73" y="406"/>
                  </a:lnTo>
                  <a:lnTo>
                    <a:pt x="79" y="406"/>
                  </a:lnTo>
                  <a:lnTo>
                    <a:pt x="83" y="405"/>
                  </a:lnTo>
                  <a:lnTo>
                    <a:pt x="85" y="403"/>
                  </a:lnTo>
                  <a:lnTo>
                    <a:pt x="85" y="403"/>
                  </a:lnTo>
                  <a:lnTo>
                    <a:pt x="86" y="403"/>
                  </a:lnTo>
                  <a:lnTo>
                    <a:pt x="88" y="403"/>
                  </a:lnTo>
                  <a:lnTo>
                    <a:pt x="90" y="405"/>
                  </a:lnTo>
                  <a:lnTo>
                    <a:pt x="90" y="405"/>
                  </a:lnTo>
                  <a:lnTo>
                    <a:pt x="90" y="408"/>
                  </a:lnTo>
                  <a:lnTo>
                    <a:pt x="86" y="409"/>
                  </a:lnTo>
                  <a:lnTo>
                    <a:pt x="83" y="409"/>
                  </a:lnTo>
                  <a:lnTo>
                    <a:pt x="82" y="411"/>
                  </a:lnTo>
                  <a:lnTo>
                    <a:pt x="79" y="414"/>
                  </a:lnTo>
                  <a:lnTo>
                    <a:pt x="77" y="417"/>
                  </a:lnTo>
                  <a:lnTo>
                    <a:pt x="77" y="422"/>
                  </a:lnTo>
                  <a:lnTo>
                    <a:pt x="77" y="430"/>
                  </a:lnTo>
                  <a:lnTo>
                    <a:pt x="80" y="447"/>
                  </a:lnTo>
                  <a:lnTo>
                    <a:pt x="82" y="450"/>
                  </a:lnTo>
                  <a:lnTo>
                    <a:pt x="82" y="452"/>
                  </a:lnTo>
                  <a:lnTo>
                    <a:pt x="85" y="452"/>
                  </a:lnTo>
                  <a:lnTo>
                    <a:pt x="88" y="452"/>
                  </a:lnTo>
                  <a:lnTo>
                    <a:pt x="125" y="445"/>
                  </a:lnTo>
                  <a:lnTo>
                    <a:pt x="130" y="442"/>
                  </a:lnTo>
                  <a:lnTo>
                    <a:pt x="133" y="441"/>
                  </a:lnTo>
                  <a:lnTo>
                    <a:pt x="134" y="436"/>
                  </a:lnTo>
                  <a:lnTo>
                    <a:pt x="133" y="428"/>
                  </a:lnTo>
                  <a:lnTo>
                    <a:pt x="131" y="417"/>
                  </a:lnTo>
                  <a:lnTo>
                    <a:pt x="126" y="406"/>
                  </a:lnTo>
                  <a:lnTo>
                    <a:pt x="123" y="398"/>
                  </a:lnTo>
                  <a:lnTo>
                    <a:pt x="117" y="390"/>
                  </a:lnTo>
                  <a:lnTo>
                    <a:pt x="114" y="389"/>
                  </a:lnTo>
                  <a:lnTo>
                    <a:pt x="111" y="386"/>
                  </a:lnTo>
                  <a:lnTo>
                    <a:pt x="106" y="384"/>
                  </a:lnTo>
                  <a:lnTo>
                    <a:pt x="106" y="383"/>
                  </a:lnTo>
                  <a:lnTo>
                    <a:pt x="106" y="381"/>
                  </a:lnTo>
                  <a:lnTo>
                    <a:pt x="106" y="381"/>
                  </a:lnTo>
                  <a:lnTo>
                    <a:pt x="108" y="381"/>
                  </a:lnTo>
                  <a:lnTo>
                    <a:pt x="110" y="379"/>
                  </a:lnTo>
                  <a:lnTo>
                    <a:pt x="111" y="379"/>
                  </a:lnTo>
                  <a:lnTo>
                    <a:pt x="116" y="381"/>
                  </a:lnTo>
                  <a:lnTo>
                    <a:pt x="120" y="381"/>
                  </a:lnTo>
                  <a:lnTo>
                    <a:pt x="123" y="383"/>
                  </a:lnTo>
                  <a:lnTo>
                    <a:pt x="130" y="387"/>
                  </a:lnTo>
                  <a:lnTo>
                    <a:pt x="133" y="390"/>
                  </a:lnTo>
                  <a:lnTo>
                    <a:pt x="134" y="395"/>
                  </a:lnTo>
                  <a:lnTo>
                    <a:pt x="137" y="401"/>
                  </a:lnTo>
                  <a:lnTo>
                    <a:pt x="137" y="406"/>
                  </a:lnTo>
                  <a:lnTo>
                    <a:pt x="139" y="414"/>
                  </a:lnTo>
                  <a:lnTo>
                    <a:pt x="139" y="425"/>
                  </a:lnTo>
                  <a:lnTo>
                    <a:pt x="140" y="434"/>
                  </a:lnTo>
                  <a:lnTo>
                    <a:pt x="143" y="450"/>
                  </a:lnTo>
                  <a:lnTo>
                    <a:pt x="148" y="464"/>
                  </a:lnTo>
                  <a:lnTo>
                    <a:pt x="148" y="466"/>
                  </a:lnTo>
                  <a:lnTo>
                    <a:pt x="148" y="466"/>
                  </a:lnTo>
                  <a:lnTo>
                    <a:pt x="148" y="467"/>
                  </a:lnTo>
                  <a:lnTo>
                    <a:pt x="148" y="467"/>
                  </a:lnTo>
                  <a:lnTo>
                    <a:pt x="146" y="469"/>
                  </a:lnTo>
                  <a:lnTo>
                    <a:pt x="146" y="469"/>
                  </a:lnTo>
                  <a:lnTo>
                    <a:pt x="145" y="469"/>
                  </a:lnTo>
                  <a:lnTo>
                    <a:pt x="143" y="469"/>
                  </a:lnTo>
                  <a:lnTo>
                    <a:pt x="143" y="467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2" y="466"/>
                  </a:lnTo>
                  <a:lnTo>
                    <a:pt x="140" y="463"/>
                  </a:lnTo>
                  <a:lnTo>
                    <a:pt x="137" y="461"/>
                  </a:lnTo>
                  <a:lnTo>
                    <a:pt x="134" y="459"/>
                  </a:lnTo>
                  <a:lnTo>
                    <a:pt x="131" y="459"/>
                  </a:lnTo>
                  <a:lnTo>
                    <a:pt x="128" y="459"/>
                  </a:lnTo>
                  <a:lnTo>
                    <a:pt x="122" y="459"/>
                  </a:lnTo>
                  <a:close/>
                  <a:moveTo>
                    <a:pt x="14" y="353"/>
                  </a:moveTo>
                  <a:lnTo>
                    <a:pt x="59" y="351"/>
                  </a:lnTo>
                  <a:lnTo>
                    <a:pt x="60" y="351"/>
                  </a:lnTo>
                  <a:lnTo>
                    <a:pt x="62" y="350"/>
                  </a:lnTo>
                  <a:lnTo>
                    <a:pt x="63" y="347"/>
                  </a:lnTo>
                  <a:lnTo>
                    <a:pt x="63" y="340"/>
                  </a:lnTo>
                  <a:lnTo>
                    <a:pt x="63" y="339"/>
                  </a:lnTo>
                  <a:lnTo>
                    <a:pt x="62" y="331"/>
                  </a:lnTo>
                  <a:lnTo>
                    <a:pt x="60" y="325"/>
                  </a:lnTo>
                  <a:lnTo>
                    <a:pt x="59" y="318"/>
                  </a:lnTo>
                  <a:lnTo>
                    <a:pt x="56" y="314"/>
                  </a:lnTo>
                  <a:lnTo>
                    <a:pt x="53" y="311"/>
                  </a:lnTo>
                  <a:lnTo>
                    <a:pt x="48" y="307"/>
                  </a:lnTo>
                  <a:lnTo>
                    <a:pt x="43" y="307"/>
                  </a:lnTo>
                  <a:lnTo>
                    <a:pt x="37" y="306"/>
                  </a:lnTo>
                  <a:lnTo>
                    <a:pt x="30" y="307"/>
                  </a:lnTo>
                  <a:lnTo>
                    <a:pt x="25" y="309"/>
                  </a:lnTo>
                  <a:lnTo>
                    <a:pt x="19" y="312"/>
                  </a:lnTo>
                  <a:lnTo>
                    <a:pt x="14" y="317"/>
                  </a:lnTo>
                  <a:lnTo>
                    <a:pt x="11" y="322"/>
                  </a:lnTo>
                  <a:lnTo>
                    <a:pt x="10" y="328"/>
                  </a:lnTo>
                  <a:lnTo>
                    <a:pt x="8" y="334"/>
                  </a:lnTo>
                  <a:lnTo>
                    <a:pt x="8" y="342"/>
                  </a:lnTo>
                  <a:lnTo>
                    <a:pt x="8" y="347"/>
                  </a:lnTo>
                  <a:lnTo>
                    <a:pt x="10" y="350"/>
                  </a:lnTo>
                  <a:lnTo>
                    <a:pt x="11" y="351"/>
                  </a:lnTo>
                  <a:lnTo>
                    <a:pt x="14" y="353"/>
                  </a:lnTo>
                  <a:close/>
                  <a:moveTo>
                    <a:pt x="105" y="365"/>
                  </a:moveTo>
                  <a:lnTo>
                    <a:pt x="27" y="367"/>
                  </a:lnTo>
                  <a:lnTo>
                    <a:pt x="19" y="367"/>
                  </a:lnTo>
                  <a:lnTo>
                    <a:pt x="14" y="369"/>
                  </a:lnTo>
                  <a:lnTo>
                    <a:pt x="13" y="370"/>
                  </a:lnTo>
                  <a:lnTo>
                    <a:pt x="10" y="372"/>
                  </a:lnTo>
                  <a:lnTo>
                    <a:pt x="8" y="373"/>
                  </a:lnTo>
                  <a:lnTo>
                    <a:pt x="8" y="375"/>
                  </a:lnTo>
                  <a:lnTo>
                    <a:pt x="8" y="376"/>
                  </a:lnTo>
                  <a:lnTo>
                    <a:pt x="7" y="379"/>
                  </a:lnTo>
                  <a:lnTo>
                    <a:pt x="7" y="381"/>
                  </a:lnTo>
                  <a:lnTo>
                    <a:pt x="7" y="381"/>
                  </a:lnTo>
                  <a:lnTo>
                    <a:pt x="5" y="383"/>
                  </a:lnTo>
                  <a:lnTo>
                    <a:pt x="5" y="383"/>
                  </a:lnTo>
                  <a:lnTo>
                    <a:pt x="3" y="383"/>
                  </a:lnTo>
                  <a:lnTo>
                    <a:pt x="2" y="383"/>
                  </a:lnTo>
                  <a:lnTo>
                    <a:pt x="2" y="381"/>
                  </a:lnTo>
                  <a:lnTo>
                    <a:pt x="2" y="379"/>
                  </a:lnTo>
                  <a:lnTo>
                    <a:pt x="2" y="376"/>
                  </a:lnTo>
                  <a:lnTo>
                    <a:pt x="2" y="372"/>
                  </a:lnTo>
                  <a:lnTo>
                    <a:pt x="2" y="367"/>
                  </a:lnTo>
                  <a:lnTo>
                    <a:pt x="2" y="361"/>
                  </a:lnTo>
                  <a:lnTo>
                    <a:pt x="2" y="358"/>
                  </a:lnTo>
                  <a:lnTo>
                    <a:pt x="2" y="350"/>
                  </a:lnTo>
                  <a:lnTo>
                    <a:pt x="2" y="340"/>
                  </a:lnTo>
                  <a:lnTo>
                    <a:pt x="0" y="333"/>
                  </a:lnTo>
                  <a:lnTo>
                    <a:pt x="2" y="325"/>
                  </a:lnTo>
                  <a:lnTo>
                    <a:pt x="3" y="317"/>
                  </a:lnTo>
                  <a:lnTo>
                    <a:pt x="5" y="309"/>
                  </a:lnTo>
                  <a:lnTo>
                    <a:pt x="10" y="303"/>
                  </a:lnTo>
                  <a:lnTo>
                    <a:pt x="13" y="298"/>
                  </a:lnTo>
                  <a:lnTo>
                    <a:pt x="19" y="295"/>
                  </a:lnTo>
                  <a:lnTo>
                    <a:pt x="25" y="293"/>
                  </a:lnTo>
                  <a:lnTo>
                    <a:pt x="31" y="292"/>
                  </a:lnTo>
                  <a:lnTo>
                    <a:pt x="36" y="293"/>
                  </a:lnTo>
                  <a:lnTo>
                    <a:pt x="42" y="293"/>
                  </a:lnTo>
                  <a:lnTo>
                    <a:pt x="46" y="296"/>
                  </a:lnTo>
                  <a:lnTo>
                    <a:pt x="50" y="298"/>
                  </a:lnTo>
                  <a:lnTo>
                    <a:pt x="57" y="306"/>
                  </a:lnTo>
                  <a:lnTo>
                    <a:pt x="63" y="315"/>
                  </a:lnTo>
                  <a:lnTo>
                    <a:pt x="96" y="293"/>
                  </a:lnTo>
                  <a:lnTo>
                    <a:pt x="97" y="292"/>
                  </a:lnTo>
                  <a:lnTo>
                    <a:pt x="99" y="290"/>
                  </a:lnTo>
                  <a:lnTo>
                    <a:pt x="114" y="279"/>
                  </a:lnTo>
                  <a:lnTo>
                    <a:pt x="122" y="270"/>
                  </a:lnTo>
                  <a:lnTo>
                    <a:pt x="123" y="268"/>
                  </a:lnTo>
                  <a:lnTo>
                    <a:pt x="123" y="265"/>
                  </a:lnTo>
                  <a:lnTo>
                    <a:pt x="123" y="262"/>
                  </a:lnTo>
                  <a:lnTo>
                    <a:pt x="125" y="262"/>
                  </a:lnTo>
                  <a:lnTo>
                    <a:pt x="126" y="262"/>
                  </a:lnTo>
                  <a:lnTo>
                    <a:pt x="128" y="264"/>
                  </a:lnTo>
                  <a:lnTo>
                    <a:pt x="128" y="267"/>
                  </a:lnTo>
                  <a:lnTo>
                    <a:pt x="130" y="271"/>
                  </a:lnTo>
                  <a:lnTo>
                    <a:pt x="128" y="281"/>
                  </a:lnTo>
                  <a:lnTo>
                    <a:pt x="125" y="287"/>
                  </a:lnTo>
                  <a:lnTo>
                    <a:pt x="117" y="295"/>
                  </a:lnTo>
                  <a:lnTo>
                    <a:pt x="106" y="304"/>
                  </a:lnTo>
                  <a:lnTo>
                    <a:pt x="76" y="325"/>
                  </a:lnTo>
                  <a:lnTo>
                    <a:pt x="73" y="326"/>
                  </a:lnTo>
                  <a:lnTo>
                    <a:pt x="70" y="329"/>
                  </a:lnTo>
                  <a:lnTo>
                    <a:pt x="70" y="334"/>
                  </a:lnTo>
                  <a:lnTo>
                    <a:pt x="70" y="342"/>
                  </a:lnTo>
                  <a:lnTo>
                    <a:pt x="70" y="347"/>
                  </a:lnTo>
                  <a:lnTo>
                    <a:pt x="71" y="350"/>
                  </a:lnTo>
                  <a:lnTo>
                    <a:pt x="73" y="351"/>
                  </a:lnTo>
                  <a:lnTo>
                    <a:pt x="76" y="351"/>
                  </a:lnTo>
                  <a:lnTo>
                    <a:pt x="105" y="351"/>
                  </a:lnTo>
                  <a:lnTo>
                    <a:pt x="113" y="350"/>
                  </a:lnTo>
                  <a:lnTo>
                    <a:pt x="117" y="350"/>
                  </a:lnTo>
                  <a:lnTo>
                    <a:pt x="120" y="347"/>
                  </a:lnTo>
                  <a:lnTo>
                    <a:pt x="122" y="343"/>
                  </a:lnTo>
                  <a:lnTo>
                    <a:pt x="123" y="340"/>
                  </a:lnTo>
                  <a:lnTo>
                    <a:pt x="125" y="337"/>
                  </a:lnTo>
                  <a:lnTo>
                    <a:pt x="125" y="336"/>
                  </a:lnTo>
                  <a:lnTo>
                    <a:pt x="125" y="336"/>
                  </a:lnTo>
                  <a:lnTo>
                    <a:pt x="125" y="334"/>
                  </a:lnTo>
                  <a:lnTo>
                    <a:pt x="125" y="333"/>
                  </a:lnTo>
                  <a:lnTo>
                    <a:pt x="126" y="333"/>
                  </a:lnTo>
                  <a:lnTo>
                    <a:pt x="128" y="331"/>
                  </a:lnTo>
                  <a:lnTo>
                    <a:pt x="128" y="333"/>
                  </a:lnTo>
                  <a:lnTo>
                    <a:pt x="130" y="333"/>
                  </a:lnTo>
                  <a:lnTo>
                    <a:pt x="130" y="334"/>
                  </a:lnTo>
                  <a:lnTo>
                    <a:pt x="130" y="336"/>
                  </a:lnTo>
                  <a:lnTo>
                    <a:pt x="130" y="337"/>
                  </a:lnTo>
                  <a:lnTo>
                    <a:pt x="130" y="343"/>
                  </a:lnTo>
                  <a:lnTo>
                    <a:pt x="130" y="350"/>
                  </a:lnTo>
                  <a:lnTo>
                    <a:pt x="130" y="356"/>
                  </a:lnTo>
                  <a:lnTo>
                    <a:pt x="130" y="365"/>
                  </a:lnTo>
                  <a:lnTo>
                    <a:pt x="131" y="375"/>
                  </a:lnTo>
                  <a:lnTo>
                    <a:pt x="131" y="376"/>
                  </a:lnTo>
                  <a:lnTo>
                    <a:pt x="131" y="376"/>
                  </a:lnTo>
                  <a:lnTo>
                    <a:pt x="131" y="378"/>
                  </a:lnTo>
                  <a:lnTo>
                    <a:pt x="130" y="379"/>
                  </a:lnTo>
                  <a:lnTo>
                    <a:pt x="130" y="379"/>
                  </a:lnTo>
                  <a:lnTo>
                    <a:pt x="128" y="379"/>
                  </a:lnTo>
                  <a:lnTo>
                    <a:pt x="126" y="379"/>
                  </a:lnTo>
                  <a:lnTo>
                    <a:pt x="125" y="376"/>
                  </a:lnTo>
                  <a:lnTo>
                    <a:pt x="125" y="376"/>
                  </a:lnTo>
                  <a:lnTo>
                    <a:pt x="123" y="375"/>
                  </a:lnTo>
                  <a:lnTo>
                    <a:pt x="123" y="372"/>
                  </a:lnTo>
                  <a:lnTo>
                    <a:pt x="122" y="372"/>
                  </a:lnTo>
                  <a:lnTo>
                    <a:pt x="122" y="370"/>
                  </a:lnTo>
                  <a:lnTo>
                    <a:pt x="119" y="367"/>
                  </a:lnTo>
                  <a:lnTo>
                    <a:pt x="116" y="365"/>
                  </a:lnTo>
                  <a:lnTo>
                    <a:pt x="111" y="365"/>
                  </a:lnTo>
                  <a:lnTo>
                    <a:pt x="105" y="365"/>
                  </a:lnTo>
                  <a:close/>
                  <a:moveTo>
                    <a:pt x="117" y="268"/>
                  </a:moveTo>
                  <a:lnTo>
                    <a:pt x="97" y="270"/>
                  </a:lnTo>
                  <a:lnTo>
                    <a:pt x="96" y="271"/>
                  </a:lnTo>
                  <a:lnTo>
                    <a:pt x="96" y="271"/>
                  </a:lnTo>
                  <a:lnTo>
                    <a:pt x="94" y="271"/>
                  </a:lnTo>
                  <a:lnTo>
                    <a:pt x="93" y="271"/>
                  </a:lnTo>
                  <a:lnTo>
                    <a:pt x="93" y="270"/>
                  </a:lnTo>
                  <a:lnTo>
                    <a:pt x="91" y="270"/>
                  </a:lnTo>
                  <a:lnTo>
                    <a:pt x="91" y="270"/>
                  </a:lnTo>
                  <a:lnTo>
                    <a:pt x="91" y="268"/>
                  </a:lnTo>
                  <a:lnTo>
                    <a:pt x="93" y="267"/>
                  </a:lnTo>
                  <a:lnTo>
                    <a:pt x="97" y="265"/>
                  </a:lnTo>
                  <a:lnTo>
                    <a:pt x="102" y="264"/>
                  </a:lnTo>
                  <a:lnTo>
                    <a:pt x="105" y="262"/>
                  </a:lnTo>
                  <a:lnTo>
                    <a:pt x="113" y="257"/>
                  </a:lnTo>
                  <a:lnTo>
                    <a:pt x="120" y="249"/>
                  </a:lnTo>
                  <a:lnTo>
                    <a:pt x="125" y="242"/>
                  </a:lnTo>
                  <a:lnTo>
                    <a:pt x="126" y="231"/>
                  </a:lnTo>
                  <a:lnTo>
                    <a:pt x="126" y="224"/>
                  </a:lnTo>
                  <a:lnTo>
                    <a:pt x="125" y="218"/>
                  </a:lnTo>
                  <a:lnTo>
                    <a:pt x="123" y="213"/>
                  </a:lnTo>
                  <a:lnTo>
                    <a:pt x="120" y="207"/>
                  </a:lnTo>
                  <a:lnTo>
                    <a:pt x="117" y="204"/>
                  </a:lnTo>
                  <a:lnTo>
                    <a:pt x="113" y="201"/>
                  </a:lnTo>
                  <a:lnTo>
                    <a:pt x="108" y="199"/>
                  </a:lnTo>
                  <a:lnTo>
                    <a:pt x="102" y="198"/>
                  </a:lnTo>
                  <a:lnTo>
                    <a:pt x="97" y="198"/>
                  </a:lnTo>
                  <a:lnTo>
                    <a:pt x="93" y="198"/>
                  </a:lnTo>
                  <a:lnTo>
                    <a:pt x="88" y="199"/>
                  </a:lnTo>
                  <a:lnTo>
                    <a:pt x="85" y="202"/>
                  </a:lnTo>
                  <a:lnTo>
                    <a:pt x="79" y="212"/>
                  </a:lnTo>
                  <a:lnTo>
                    <a:pt x="71" y="226"/>
                  </a:lnTo>
                  <a:lnTo>
                    <a:pt x="68" y="235"/>
                  </a:lnTo>
                  <a:lnTo>
                    <a:pt x="63" y="243"/>
                  </a:lnTo>
                  <a:lnTo>
                    <a:pt x="59" y="249"/>
                  </a:lnTo>
                  <a:lnTo>
                    <a:pt x="54" y="254"/>
                  </a:lnTo>
                  <a:lnTo>
                    <a:pt x="50" y="257"/>
                  </a:lnTo>
                  <a:lnTo>
                    <a:pt x="45" y="260"/>
                  </a:lnTo>
                  <a:lnTo>
                    <a:pt x="39" y="260"/>
                  </a:lnTo>
                  <a:lnTo>
                    <a:pt x="31" y="260"/>
                  </a:lnTo>
                  <a:lnTo>
                    <a:pt x="25" y="260"/>
                  </a:lnTo>
                  <a:lnTo>
                    <a:pt x="19" y="257"/>
                  </a:lnTo>
                  <a:lnTo>
                    <a:pt x="13" y="253"/>
                  </a:lnTo>
                  <a:lnTo>
                    <a:pt x="8" y="248"/>
                  </a:lnTo>
                  <a:lnTo>
                    <a:pt x="5" y="242"/>
                  </a:lnTo>
                  <a:lnTo>
                    <a:pt x="2" y="234"/>
                  </a:lnTo>
                  <a:lnTo>
                    <a:pt x="2" y="226"/>
                  </a:lnTo>
                  <a:lnTo>
                    <a:pt x="2" y="217"/>
                  </a:lnTo>
                  <a:lnTo>
                    <a:pt x="3" y="207"/>
                  </a:lnTo>
                  <a:lnTo>
                    <a:pt x="8" y="196"/>
                  </a:lnTo>
                  <a:lnTo>
                    <a:pt x="10" y="193"/>
                  </a:lnTo>
                  <a:lnTo>
                    <a:pt x="10" y="192"/>
                  </a:lnTo>
                  <a:lnTo>
                    <a:pt x="10" y="192"/>
                  </a:lnTo>
                  <a:lnTo>
                    <a:pt x="8" y="190"/>
                  </a:lnTo>
                  <a:lnTo>
                    <a:pt x="8" y="188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8" y="187"/>
                  </a:lnTo>
                  <a:lnTo>
                    <a:pt x="10" y="187"/>
                  </a:lnTo>
                  <a:lnTo>
                    <a:pt x="11" y="185"/>
                  </a:lnTo>
                  <a:lnTo>
                    <a:pt x="33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4" y="185"/>
                  </a:lnTo>
                  <a:lnTo>
                    <a:pt x="36" y="185"/>
                  </a:lnTo>
                  <a:lnTo>
                    <a:pt x="37" y="185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8"/>
                  </a:lnTo>
                  <a:lnTo>
                    <a:pt x="37" y="190"/>
                  </a:lnTo>
                  <a:lnTo>
                    <a:pt x="33" y="192"/>
                  </a:lnTo>
                  <a:lnTo>
                    <a:pt x="30" y="193"/>
                  </a:lnTo>
                  <a:lnTo>
                    <a:pt x="27" y="193"/>
                  </a:lnTo>
                  <a:lnTo>
                    <a:pt x="17" y="199"/>
                  </a:lnTo>
                  <a:lnTo>
                    <a:pt x="13" y="206"/>
                  </a:lnTo>
                  <a:lnTo>
                    <a:pt x="8" y="212"/>
                  </a:lnTo>
                  <a:lnTo>
                    <a:pt x="7" y="221"/>
                  </a:lnTo>
                  <a:lnTo>
                    <a:pt x="7" y="228"/>
                  </a:lnTo>
                  <a:lnTo>
                    <a:pt x="8" y="232"/>
                  </a:lnTo>
                  <a:lnTo>
                    <a:pt x="10" y="237"/>
                  </a:lnTo>
                  <a:lnTo>
                    <a:pt x="11" y="242"/>
                  </a:lnTo>
                  <a:lnTo>
                    <a:pt x="14" y="245"/>
                  </a:lnTo>
                  <a:lnTo>
                    <a:pt x="19" y="248"/>
                  </a:lnTo>
                  <a:lnTo>
                    <a:pt x="22" y="249"/>
                  </a:lnTo>
                  <a:lnTo>
                    <a:pt x="27" y="251"/>
                  </a:lnTo>
                  <a:lnTo>
                    <a:pt x="34" y="251"/>
                  </a:lnTo>
                  <a:lnTo>
                    <a:pt x="40" y="248"/>
                  </a:lnTo>
                  <a:lnTo>
                    <a:pt x="46" y="240"/>
                  </a:lnTo>
                  <a:lnTo>
                    <a:pt x="54" y="226"/>
                  </a:lnTo>
                  <a:lnTo>
                    <a:pt x="59" y="213"/>
                  </a:lnTo>
                  <a:lnTo>
                    <a:pt x="62" y="206"/>
                  </a:lnTo>
                  <a:lnTo>
                    <a:pt x="65" y="201"/>
                  </a:lnTo>
                  <a:lnTo>
                    <a:pt x="70" y="196"/>
                  </a:lnTo>
                  <a:lnTo>
                    <a:pt x="76" y="192"/>
                  </a:lnTo>
                  <a:lnTo>
                    <a:pt x="82" y="188"/>
                  </a:lnTo>
                  <a:lnTo>
                    <a:pt x="90" y="187"/>
                  </a:lnTo>
                  <a:lnTo>
                    <a:pt x="99" y="188"/>
                  </a:lnTo>
                  <a:lnTo>
                    <a:pt x="106" y="188"/>
                  </a:lnTo>
                  <a:lnTo>
                    <a:pt x="114" y="192"/>
                  </a:lnTo>
                  <a:lnTo>
                    <a:pt x="120" y="196"/>
                  </a:lnTo>
                  <a:lnTo>
                    <a:pt x="125" y="202"/>
                  </a:lnTo>
                  <a:lnTo>
                    <a:pt x="130" y="209"/>
                  </a:lnTo>
                  <a:lnTo>
                    <a:pt x="131" y="218"/>
                  </a:lnTo>
                  <a:lnTo>
                    <a:pt x="133" y="226"/>
                  </a:lnTo>
                  <a:lnTo>
                    <a:pt x="133" y="237"/>
                  </a:lnTo>
                  <a:lnTo>
                    <a:pt x="131" y="249"/>
                  </a:lnTo>
                  <a:lnTo>
                    <a:pt x="126" y="259"/>
                  </a:lnTo>
                  <a:lnTo>
                    <a:pt x="125" y="262"/>
                  </a:lnTo>
                  <a:lnTo>
                    <a:pt x="122" y="265"/>
                  </a:lnTo>
                  <a:lnTo>
                    <a:pt x="120" y="268"/>
                  </a:lnTo>
                  <a:lnTo>
                    <a:pt x="117" y="268"/>
                  </a:lnTo>
                  <a:close/>
                  <a:moveTo>
                    <a:pt x="116" y="170"/>
                  </a:moveTo>
                  <a:lnTo>
                    <a:pt x="37" y="154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3" y="154"/>
                  </a:lnTo>
                  <a:lnTo>
                    <a:pt x="20" y="155"/>
                  </a:lnTo>
                  <a:lnTo>
                    <a:pt x="19" y="159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2"/>
                  </a:lnTo>
                  <a:lnTo>
                    <a:pt x="16" y="163"/>
                  </a:lnTo>
                  <a:lnTo>
                    <a:pt x="14" y="165"/>
                  </a:lnTo>
                  <a:lnTo>
                    <a:pt x="14" y="165"/>
                  </a:lnTo>
                  <a:lnTo>
                    <a:pt x="13" y="165"/>
                  </a:lnTo>
                  <a:lnTo>
                    <a:pt x="11" y="165"/>
                  </a:lnTo>
                  <a:lnTo>
                    <a:pt x="11" y="165"/>
                  </a:lnTo>
                  <a:lnTo>
                    <a:pt x="11" y="163"/>
                  </a:lnTo>
                  <a:lnTo>
                    <a:pt x="11" y="162"/>
                  </a:lnTo>
                  <a:lnTo>
                    <a:pt x="11" y="159"/>
                  </a:lnTo>
                  <a:lnTo>
                    <a:pt x="13" y="154"/>
                  </a:lnTo>
                  <a:lnTo>
                    <a:pt x="14" y="149"/>
                  </a:lnTo>
                  <a:lnTo>
                    <a:pt x="16" y="143"/>
                  </a:lnTo>
                  <a:lnTo>
                    <a:pt x="17" y="134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1"/>
                  </a:lnTo>
                  <a:lnTo>
                    <a:pt x="23" y="123"/>
                  </a:lnTo>
                  <a:lnTo>
                    <a:pt x="23" y="126"/>
                  </a:lnTo>
                  <a:lnTo>
                    <a:pt x="23" y="127"/>
                  </a:lnTo>
                  <a:lnTo>
                    <a:pt x="25" y="129"/>
                  </a:lnTo>
                  <a:lnTo>
                    <a:pt x="25" y="130"/>
                  </a:lnTo>
                  <a:lnTo>
                    <a:pt x="25" y="132"/>
                  </a:lnTo>
                  <a:lnTo>
                    <a:pt x="27" y="135"/>
                  </a:lnTo>
                  <a:lnTo>
                    <a:pt x="30" y="137"/>
                  </a:lnTo>
                  <a:lnTo>
                    <a:pt x="34" y="138"/>
                  </a:lnTo>
                  <a:lnTo>
                    <a:pt x="40" y="140"/>
                  </a:lnTo>
                  <a:lnTo>
                    <a:pt x="119" y="154"/>
                  </a:lnTo>
                  <a:lnTo>
                    <a:pt x="125" y="155"/>
                  </a:lnTo>
                  <a:lnTo>
                    <a:pt x="130" y="155"/>
                  </a:lnTo>
                  <a:lnTo>
                    <a:pt x="133" y="154"/>
                  </a:lnTo>
                  <a:lnTo>
                    <a:pt x="136" y="152"/>
                  </a:lnTo>
                  <a:lnTo>
                    <a:pt x="139" y="149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6"/>
                  </a:lnTo>
                  <a:lnTo>
                    <a:pt x="140" y="145"/>
                  </a:lnTo>
                  <a:lnTo>
                    <a:pt x="142" y="143"/>
                  </a:lnTo>
                  <a:lnTo>
                    <a:pt x="142" y="143"/>
                  </a:lnTo>
                  <a:lnTo>
                    <a:pt x="143" y="143"/>
                  </a:lnTo>
                  <a:lnTo>
                    <a:pt x="145" y="143"/>
                  </a:lnTo>
                  <a:lnTo>
                    <a:pt x="145" y="145"/>
                  </a:lnTo>
                  <a:lnTo>
                    <a:pt x="145" y="145"/>
                  </a:lnTo>
                  <a:lnTo>
                    <a:pt x="145" y="148"/>
                  </a:lnTo>
                  <a:lnTo>
                    <a:pt x="145" y="151"/>
                  </a:lnTo>
                  <a:lnTo>
                    <a:pt x="143" y="155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9" y="174"/>
                  </a:lnTo>
                  <a:lnTo>
                    <a:pt x="137" y="184"/>
                  </a:lnTo>
                  <a:lnTo>
                    <a:pt x="137" y="185"/>
                  </a:lnTo>
                  <a:lnTo>
                    <a:pt x="137" y="185"/>
                  </a:lnTo>
                  <a:lnTo>
                    <a:pt x="137" y="187"/>
                  </a:lnTo>
                  <a:lnTo>
                    <a:pt x="137" y="188"/>
                  </a:lnTo>
                  <a:lnTo>
                    <a:pt x="136" y="188"/>
                  </a:lnTo>
                  <a:lnTo>
                    <a:pt x="134" y="188"/>
                  </a:lnTo>
                  <a:lnTo>
                    <a:pt x="133" y="187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3" y="184"/>
                  </a:lnTo>
                  <a:lnTo>
                    <a:pt x="131" y="182"/>
                  </a:lnTo>
                  <a:lnTo>
                    <a:pt x="131" y="181"/>
                  </a:lnTo>
                  <a:lnTo>
                    <a:pt x="131" y="179"/>
                  </a:lnTo>
                  <a:lnTo>
                    <a:pt x="130" y="177"/>
                  </a:lnTo>
                  <a:lnTo>
                    <a:pt x="128" y="174"/>
                  </a:lnTo>
                  <a:lnTo>
                    <a:pt x="125" y="173"/>
                  </a:lnTo>
                  <a:lnTo>
                    <a:pt x="122" y="171"/>
                  </a:lnTo>
                  <a:lnTo>
                    <a:pt x="116" y="170"/>
                  </a:lnTo>
                  <a:close/>
                  <a:moveTo>
                    <a:pt x="136" y="91"/>
                  </a:moveTo>
                  <a:lnTo>
                    <a:pt x="48" y="65"/>
                  </a:lnTo>
                  <a:lnTo>
                    <a:pt x="45" y="65"/>
                  </a:lnTo>
                  <a:lnTo>
                    <a:pt x="43" y="65"/>
                  </a:lnTo>
                  <a:lnTo>
                    <a:pt x="42" y="66"/>
                  </a:lnTo>
                  <a:lnTo>
                    <a:pt x="42" y="69"/>
                  </a:lnTo>
                  <a:lnTo>
                    <a:pt x="34" y="94"/>
                  </a:lnTo>
                  <a:lnTo>
                    <a:pt x="34" y="99"/>
                  </a:lnTo>
                  <a:lnTo>
                    <a:pt x="34" y="102"/>
                  </a:lnTo>
                  <a:lnTo>
                    <a:pt x="37" y="107"/>
                  </a:lnTo>
                  <a:lnTo>
                    <a:pt x="40" y="110"/>
                  </a:lnTo>
                  <a:lnTo>
                    <a:pt x="42" y="112"/>
                  </a:lnTo>
                  <a:lnTo>
                    <a:pt x="45" y="113"/>
                  </a:lnTo>
                  <a:lnTo>
                    <a:pt x="48" y="115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8" y="118"/>
                  </a:lnTo>
                  <a:lnTo>
                    <a:pt x="46" y="119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3" y="118"/>
                  </a:lnTo>
                  <a:lnTo>
                    <a:pt x="43" y="118"/>
                  </a:lnTo>
                  <a:lnTo>
                    <a:pt x="42" y="118"/>
                  </a:lnTo>
                  <a:lnTo>
                    <a:pt x="25" y="110"/>
                  </a:lnTo>
                  <a:lnTo>
                    <a:pt x="23" y="110"/>
                  </a:lnTo>
                  <a:lnTo>
                    <a:pt x="22" y="108"/>
                  </a:lnTo>
                  <a:lnTo>
                    <a:pt x="22" y="107"/>
                  </a:lnTo>
                  <a:lnTo>
                    <a:pt x="23" y="104"/>
                  </a:lnTo>
                  <a:lnTo>
                    <a:pt x="23" y="101"/>
                  </a:lnTo>
                  <a:lnTo>
                    <a:pt x="27" y="96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46" y="27"/>
                  </a:lnTo>
                  <a:lnTo>
                    <a:pt x="48" y="19"/>
                  </a:lnTo>
                  <a:lnTo>
                    <a:pt x="50" y="11"/>
                  </a:lnTo>
                  <a:lnTo>
                    <a:pt x="51" y="7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4" y="5"/>
                  </a:lnTo>
                  <a:lnTo>
                    <a:pt x="76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4" y="8"/>
                  </a:lnTo>
                  <a:lnTo>
                    <a:pt x="71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3" y="10"/>
                  </a:lnTo>
                  <a:lnTo>
                    <a:pt x="59" y="13"/>
                  </a:lnTo>
                  <a:lnTo>
                    <a:pt x="57" y="16"/>
                  </a:lnTo>
                  <a:lnTo>
                    <a:pt x="56" y="21"/>
                  </a:lnTo>
                  <a:lnTo>
                    <a:pt x="48" y="44"/>
                  </a:lnTo>
                  <a:lnTo>
                    <a:pt x="48" y="47"/>
                  </a:lnTo>
                  <a:lnTo>
                    <a:pt x="48" y="49"/>
                  </a:lnTo>
                  <a:lnTo>
                    <a:pt x="50" y="51"/>
                  </a:lnTo>
                  <a:lnTo>
                    <a:pt x="51" y="52"/>
                  </a:lnTo>
                  <a:lnTo>
                    <a:pt x="140" y="77"/>
                  </a:lnTo>
                  <a:lnTo>
                    <a:pt x="148" y="79"/>
                  </a:lnTo>
                  <a:lnTo>
                    <a:pt x="151" y="79"/>
                  </a:lnTo>
                  <a:lnTo>
                    <a:pt x="154" y="77"/>
                  </a:lnTo>
                  <a:lnTo>
                    <a:pt x="157" y="76"/>
                  </a:lnTo>
                  <a:lnTo>
                    <a:pt x="159" y="72"/>
                  </a:lnTo>
                  <a:lnTo>
                    <a:pt x="160" y="69"/>
                  </a:lnTo>
                  <a:lnTo>
                    <a:pt x="160" y="69"/>
                  </a:lnTo>
                  <a:lnTo>
                    <a:pt x="162" y="69"/>
                  </a:lnTo>
                  <a:lnTo>
                    <a:pt x="162" y="68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5" y="66"/>
                  </a:lnTo>
                  <a:lnTo>
                    <a:pt x="166" y="68"/>
                  </a:lnTo>
                  <a:lnTo>
                    <a:pt x="166" y="68"/>
                  </a:lnTo>
                  <a:lnTo>
                    <a:pt x="166" y="69"/>
                  </a:lnTo>
                  <a:lnTo>
                    <a:pt x="166" y="71"/>
                  </a:lnTo>
                  <a:lnTo>
                    <a:pt x="165" y="74"/>
                  </a:lnTo>
                  <a:lnTo>
                    <a:pt x="163" y="80"/>
                  </a:lnTo>
                  <a:lnTo>
                    <a:pt x="160" y="87"/>
                  </a:lnTo>
                  <a:lnTo>
                    <a:pt x="159" y="91"/>
                  </a:lnTo>
                  <a:lnTo>
                    <a:pt x="157" y="98"/>
                  </a:lnTo>
                  <a:lnTo>
                    <a:pt x="157" y="104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4" y="113"/>
                  </a:lnTo>
                  <a:lnTo>
                    <a:pt x="154" y="113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1" y="113"/>
                  </a:lnTo>
                  <a:lnTo>
                    <a:pt x="150" y="113"/>
                  </a:lnTo>
                  <a:lnTo>
                    <a:pt x="150" y="112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0" y="107"/>
                  </a:lnTo>
                  <a:lnTo>
                    <a:pt x="151" y="104"/>
                  </a:lnTo>
                  <a:lnTo>
                    <a:pt x="150" y="102"/>
                  </a:lnTo>
                  <a:lnTo>
                    <a:pt x="150" y="99"/>
                  </a:lnTo>
                  <a:lnTo>
                    <a:pt x="148" y="96"/>
                  </a:lnTo>
                  <a:lnTo>
                    <a:pt x="143" y="94"/>
                  </a:lnTo>
                  <a:lnTo>
                    <a:pt x="136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2" name="Freeform 162"/>
            <p:cNvSpPr>
              <a:spLocks noEditPoints="1"/>
            </p:cNvSpPr>
            <p:nvPr/>
          </p:nvSpPr>
          <p:spPr bwMode="auto">
            <a:xfrm>
              <a:off x="161" y="74"/>
              <a:ext cx="1045" cy="576"/>
            </a:xfrm>
            <a:custGeom>
              <a:avLst/>
              <a:gdLst/>
              <a:ahLst/>
              <a:cxnLst>
                <a:cxn ang="0">
                  <a:pos x="20" y="469"/>
                </a:cxn>
                <a:cxn ang="0">
                  <a:pos x="1" y="448"/>
                </a:cxn>
                <a:cxn ang="0">
                  <a:pos x="145" y="458"/>
                </a:cxn>
                <a:cxn ang="0">
                  <a:pos x="125" y="481"/>
                </a:cxn>
                <a:cxn ang="0">
                  <a:pos x="75" y="542"/>
                </a:cxn>
                <a:cxn ang="0">
                  <a:pos x="98" y="548"/>
                </a:cxn>
                <a:cxn ang="0">
                  <a:pos x="81" y="567"/>
                </a:cxn>
                <a:cxn ang="0">
                  <a:pos x="120" y="434"/>
                </a:cxn>
                <a:cxn ang="0">
                  <a:pos x="146" y="375"/>
                </a:cxn>
                <a:cxn ang="0">
                  <a:pos x="55" y="359"/>
                </a:cxn>
                <a:cxn ang="0">
                  <a:pos x="108" y="334"/>
                </a:cxn>
                <a:cxn ang="0">
                  <a:pos x="60" y="365"/>
                </a:cxn>
                <a:cxn ang="0">
                  <a:pos x="161" y="370"/>
                </a:cxn>
                <a:cxn ang="0">
                  <a:pos x="212" y="318"/>
                </a:cxn>
                <a:cxn ang="0">
                  <a:pos x="269" y="299"/>
                </a:cxn>
                <a:cxn ang="0">
                  <a:pos x="186" y="277"/>
                </a:cxn>
                <a:cxn ang="0">
                  <a:pos x="201" y="198"/>
                </a:cxn>
                <a:cxn ang="0">
                  <a:pos x="218" y="216"/>
                </a:cxn>
                <a:cxn ang="0">
                  <a:pos x="197" y="262"/>
                </a:cxn>
                <a:cxn ang="0">
                  <a:pos x="261" y="318"/>
                </a:cxn>
                <a:cxn ang="0">
                  <a:pos x="232" y="190"/>
                </a:cxn>
                <a:cxn ang="0">
                  <a:pos x="223" y="174"/>
                </a:cxn>
                <a:cxn ang="0">
                  <a:pos x="324" y="130"/>
                </a:cxn>
                <a:cxn ang="0">
                  <a:pos x="335" y="234"/>
                </a:cxn>
                <a:cxn ang="0">
                  <a:pos x="346" y="245"/>
                </a:cxn>
                <a:cxn ang="0">
                  <a:pos x="321" y="256"/>
                </a:cxn>
                <a:cxn ang="0">
                  <a:pos x="328" y="105"/>
                </a:cxn>
                <a:cxn ang="0">
                  <a:pos x="364" y="88"/>
                </a:cxn>
                <a:cxn ang="0">
                  <a:pos x="403" y="190"/>
                </a:cxn>
                <a:cxn ang="0">
                  <a:pos x="424" y="69"/>
                </a:cxn>
                <a:cxn ang="0">
                  <a:pos x="426" y="58"/>
                </a:cxn>
                <a:cxn ang="0">
                  <a:pos x="437" y="64"/>
                </a:cxn>
                <a:cxn ang="0">
                  <a:pos x="389" y="196"/>
                </a:cxn>
                <a:cxn ang="0">
                  <a:pos x="581" y="126"/>
                </a:cxn>
                <a:cxn ang="0">
                  <a:pos x="515" y="141"/>
                </a:cxn>
                <a:cxn ang="0">
                  <a:pos x="464" y="39"/>
                </a:cxn>
                <a:cxn ang="0">
                  <a:pos x="597" y="74"/>
                </a:cxn>
                <a:cxn ang="0">
                  <a:pos x="495" y="168"/>
                </a:cxn>
                <a:cxn ang="0">
                  <a:pos x="615" y="33"/>
                </a:cxn>
                <a:cxn ang="0">
                  <a:pos x="601" y="10"/>
                </a:cxn>
                <a:cxn ang="0">
                  <a:pos x="634" y="13"/>
                </a:cxn>
                <a:cxn ang="0">
                  <a:pos x="657" y="130"/>
                </a:cxn>
                <a:cxn ang="0">
                  <a:pos x="612" y="140"/>
                </a:cxn>
                <a:cxn ang="0">
                  <a:pos x="675" y="94"/>
                </a:cxn>
                <a:cxn ang="0">
                  <a:pos x="774" y="74"/>
                </a:cxn>
                <a:cxn ang="0">
                  <a:pos x="655" y="68"/>
                </a:cxn>
                <a:cxn ang="0">
                  <a:pos x="787" y="80"/>
                </a:cxn>
                <a:cxn ang="0">
                  <a:pos x="829" y="69"/>
                </a:cxn>
                <a:cxn ang="0">
                  <a:pos x="870" y="32"/>
                </a:cxn>
                <a:cxn ang="0">
                  <a:pos x="813" y="13"/>
                </a:cxn>
                <a:cxn ang="0">
                  <a:pos x="857" y="14"/>
                </a:cxn>
                <a:cxn ang="0">
                  <a:pos x="880" y="121"/>
                </a:cxn>
                <a:cxn ang="0">
                  <a:pos x="847" y="85"/>
                </a:cxn>
                <a:cxn ang="0">
                  <a:pos x="833" y="140"/>
                </a:cxn>
                <a:cxn ang="0">
                  <a:pos x="787" y="133"/>
                </a:cxn>
                <a:cxn ang="0">
                  <a:pos x="933" y="39"/>
                </a:cxn>
                <a:cxn ang="0">
                  <a:pos x="953" y="39"/>
                </a:cxn>
                <a:cxn ang="0">
                  <a:pos x="950" y="52"/>
                </a:cxn>
                <a:cxn ang="0">
                  <a:pos x="996" y="155"/>
                </a:cxn>
                <a:cxn ang="0">
                  <a:pos x="1012" y="58"/>
                </a:cxn>
                <a:cxn ang="0">
                  <a:pos x="1044" y="72"/>
                </a:cxn>
                <a:cxn ang="0">
                  <a:pos x="970" y="179"/>
                </a:cxn>
              </a:cxnLst>
              <a:rect l="0" t="0" r="r" b="b"/>
              <a:pathLst>
                <a:path w="1046" h="575">
                  <a:moveTo>
                    <a:pt x="55" y="506"/>
                  </a:moveTo>
                  <a:lnTo>
                    <a:pt x="72" y="475"/>
                  </a:lnTo>
                  <a:lnTo>
                    <a:pt x="72" y="475"/>
                  </a:lnTo>
                  <a:lnTo>
                    <a:pt x="72" y="473"/>
                  </a:lnTo>
                  <a:lnTo>
                    <a:pt x="72" y="472"/>
                  </a:lnTo>
                  <a:lnTo>
                    <a:pt x="72" y="472"/>
                  </a:lnTo>
                  <a:lnTo>
                    <a:pt x="71" y="472"/>
                  </a:lnTo>
                  <a:lnTo>
                    <a:pt x="69" y="470"/>
                  </a:lnTo>
                  <a:lnTo>
                    <a:pt x="69" y="470"/>
                  </a:lnTo>
                  <a:lnTo>
                    <a:pt x="23" y="465"/>
                  </a:lnTo>
                  <a:lnTo>
                    <a:pt x="23" y="465"/>
                  </a:lnTo>
                  <a:lnTo>
                    <a:pt x="21" y="465"/>
                  </a:lnTo>
                  <a:lnTo>
                    <a:pt x="20" y="465"/>
                  </a:lnTo>
                  <a:lnTo>
                    <a:pt x="20" y="465"/>
                  </a:lnTo>
                  <a:lnTo>
                    <a:pt x="20" y="467"/>
                  </a:lnTo>
                  <a:lnTo>
                    <a:pt x="20" y="467"/>
                  </a:lnTo>
                  <a:lnTo>
                    <a:pt x="20" y="469"/>
                  </a:lnTo>
                  <a:lnTo>
                    <a:pt x="21" y="469"/>
                  </a:lnTo>
                  <a:lnTo>
                    <a:pt x="49" y="508"/>
                  </a:lnTo>
                  <a:lnTo>
                    <a:pt x="49" y="508"/>
                  </a:lnTo>
                  <a:lnTo>
                    <a:pt x="51" y="509"/>
                  </a:lnTo>
                  <a:lnTo>
                    <a:pt x="51" y="509"/>
                  </a:lnTo>
                  <a:lnTo>
                    <a:pt x="52" y="509"/>
                  </a:lnTo>
                  <a:lnTo>
                    <a:pt x="52" y="511"/>
                  </a:lnTo>
                  <a:lnTo>
                    <a:pt x="54" y="509"/>
                  </a:lnTo>
                  <a:lnTo>
                    <a:pt x="55" y="509"/>
                  </a:lnTo>
                  <a:lnTo>
                    <a:pt x="55" y="506"/>
                  </a:lnTo>
                  <a:close/>
                  <a:moveTo>
                    <a:pt x="72" y="550"/>
                  </a:moveTo>
                  <a:lnTo>
                    <a:pt x="1" y="453"/>
                  </a:lnTo>
                  <a:lnTo>
                    <a:pt x="0" y="451"/>
                  </a:lnTo>
                  <a:lnTo>
                    <a:pt x="0" y="451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1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3" y="448"/>
                  </a:lnTo>
                  <a:lnTo>
                    <a:pt x="117" y="462"/>
                  </a:lnTo>
                  <a:lnTo>
                    <a:pt x="125" y="462"/>
                  </a:lnTo>
                  <a:lnTo>
                    <a:pt x="131" y="462"/>
                  </a:lnTo>
                  <a:lnTo>
                    <a:pt x="134" y="461"/>
                  </a:lnTo>
                  <a:lnTo>
                    <a:pt x="138" y="459"/>
                  </a:lnTo>
                  <a:lnTo>
                    <a:pt x="140" y="458"/>
                  </a:lnTo>
                  <a:lnTo>
                    <a:pt x="141" y="454"/>
                  </a:lnTo>
                  <a:lnTo>
                    <a:pt x="143" y="453"/>
                  </a:lnTo>
                  <a:lnTo>
                    <a:pt x="145" y="453"/>
                  </a:lnTo>
                  <a:lnTo>
                    <a:pt x="146" y="453"/>
                  </a:lnTo>
                  <a:lnTo>
                    <a:pt x="146" y="454"/>
                  </a:lnTo>
                  <a:lnTo>
                    <a:pt x="146" y="454"/>
                  </a:lnTo>
                  <a:lnTo>
                    <a:pt x="146" y="456"/>
                  </a:lnTo>
                  <a:lnTo>
                    <a:pt x="145" y="458"/>
                  </a:lnTo>
                  <a:lnTo>
                    <a:pt x="141" y="462"/>
                  </a:lnTo>
                  <a:lnTo>
                    <a:pt x="138" y="469"/>
                  </a:lnTo>
                  <a:lnTo>
                    <a:pt x="135" y="475"/>
                  </a:lnTo>
                  <a:lnTo>
                    <a:pt x="132" y="481"/>
                  </a:lnTo>
                  <a:lnTo>
                    <a:pt x="129" y="487"/>
                  </a:lnTo>
                  <a:lnTo>
                    <a:pt x="129" y="489"/>
                  </a:lnTo>
                  <a:lnTo>
                    <a:pt x="128" y="491"/>
                  </a:lnTo>
                  <a:lnTo>
                    <a:pt x="128" y="491"/>
                  </a:lnTo>
                  <a:lnTo>
                    <a:pt x="128" y="492"/>
                  </a:lnTo>
                  <a:lnTo>
                    <a:pt x="126" y="492"/>
                  </a:lnTo>
                  <a:lnTo>
                    <a:pt x="126" y="491"/>
                  </a:lnTo>
                  <a:lnTo>
                    <a:pt x="125" y="491"/>
                  </a:lnTo>
                  <a:lnTo>
                    <a:pt x="125" y="487"/>
                  </a:lnTo>
                  <a:lnTo>
                    <a:pt x="125" y="486"/>
                  </a:lnTo>
                  <a:lnTo>
                    <a:pt x="125" y="486"/>
                  </a:lnTo>
                  <a:lnTo>
                    <a:pt x="125" y="483"/>
                  </a:lnTo>
                  <a:lnTo>
                    <a:pt x="125" y="481"/>
                  </a:lnTo>
                  <a:lnTo>
                    <a:pt x="123" y="478"/>
                  </a:lnTo>
                  <a:lnTo>
                    <a:pt x="121" y="478"/>
                  </a:lnTo>
                  <a:lnTo>
                    <a:pt x="120" y="476"/>
                  </a:lnTo>
                  <a:lnTo>
                    <a:pt x="118" y="476"/>
                  </a:lnTo>
                  <a:lnTo>
                    <a:pt x="117" y="476"/>
                  </a:lnTo>
                  <a:lnTo>
                    <a:pt x="115" y="476"/>
                  </a:lnTo>
                  <a:lnTo>
                    <a:pt x="89" y="472"/>
                  </a:lnTo>
                  <a:lnTo>
                    <a:pt x="85" y="472"/>
                  </a:lnTo>
                  <a:lnTo>
                    <a:pt x="83" y="473"/>
                  </a:lnTo>
                  <a:lnTo>
                    <a:pt x="81" y="475"/>
                  </a:lnTo>
                  <a:lnTo>
                    <a:pt x="80" y="476"/>
                  </a:lnTo>
                  <a:lnTo>
                    <a:pt x="60" y="514"/>
                  </a:lnTo>
                  <a:lnTo>
                    <a:pt x="60" y="516"/>
                  </a:lnTo>
                  <a:lnTo>
                    <a:pt x="60" y="519"/>
                  </a:lnTo>
                  <a:lnTo>
                    <a:pt x="60" y="522"/>
                  </a:lnTo>
                  <a:lnTo>
                    <a:pt x="63" y="525"/>
                  </a:lnTo>
                  <a:lnTo>
                    <a:pt x="75" y="542"/>
                  </a:lnTo>
                  <a:lnTo>
                    <a:pt x="77" y="544"/>
                  </a:lnTo>
                  <a:lnTo>
                    <a:pt x="80" y="547"/>
                  </a:lnTo>
                  <a:lnTo>
                    <a:pt x="81" y="548"/>
                  </a:lnTo>
                  <a:lnTo>
                    <a:pt x="83" y="548"/>
                  </a:lnTo>
                  <a:lnTo>
                    <a:pt x="85" y="550"/>
                  </a:lnTo>
                  <a:lnTo>
                    <a:pt x="88" y="550"/>
                  </a:lnTo>
                  <a:lnTo>
                    <a:pt x="91" y="548"/>
                  </a:lnTo>
                  <a:lnTo>
                    <a:pt x="92" y="547"/>
                  </a:lnTo>
                  <a:lnTo>
                    <a:pt x="94" y="545"/>
                  </a:lnTo>
                  <a:lnTo>
                    <a:pt x="95" y="544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100" y="542"/>
                  </a:lnTo>
                  <a:lnTo>
                    <a:pt x="100" y="544"/>
                  </a:lnTo>
                  <a:lnTo>
                    <a:pt x="100" y="545"/>
                  </a:lnTo>
                  <a:lnTo>
                    <a:pt x="100" y="545"/>
                  </a:lnTo>
                  <a:lnTo>
                    <a:pt x="98" y="548"/>
                  </a:lnTo>
                  <a:lnTo>
                    <a:pt x="95" y="553"/>
                  </a:lnTo>
                  <a:lnTo>
                    <a:pt x="91" y="559"/>
                  </a:lnTo>
                  <a:lnTo>
                    <a:pt x="89" y="564"/>
                  </a:lnTo>
                  <a:lnTo>
                    <a:pt x="88" y="567"/>
                  </a:lnTo>
                  <a:lnTo>
                    <a:pt x="86" y="570"/>
                  </a:lnTo>
                  <a:lnTo>
                    <a:pt x="85" y="572"/>
                  </a:lnTo>
                  <a:lnTo>
                    <a:pt x="85" y="574"/>
                  </a:lnTo>
                  <a:lnTo>
                    <a:pt x="85" y="575"/>
                  </a:lnTo>
                  <a:lnTo>
                    <a:pt x="83" y="575"/>
                  </a:lnTo>
                  <a:lnTo>
                    <a:pt x="83" y="575"/>
                  </a:lnTo>
                  <a:lnTo>
                    <a:pt x="81" y="575"/>
                  </a:lnTo>
                  <a:lnTo>
                    <a:pt x="80" y="574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0" y="570"/>
                  </a:lnTo>
                  <a:lnTo>
                    <a:pt x="81" y="567"/>
                  </a:lnTo>
                  <a:lnTo>
                    <a:pt x="80" y="566"/>
                  </a:lnTo>
                  <a:lnTo>
                    <a:pt x="80" y="563"/>
                  </a:lnTo>
                  <a:lnTo>
                    <a:pt x="78" y="559"/>
                  </a:lnTo>
                  <a:lnTo>
                    <a:pt x="77" y="556"/>
                  </a:lnTo>
                  <a:lnTo>
                    <a:pt x="72" y="550"/>
                  </a:lnTo>
                  <a:close/>
                  <a:moveTo>
                    <a:pt x="137" y="448"/>
                  </a:moveTo>
                  <a:lnTo>
                    <a:pt x="118" y="440"/>
                  </a:lnTo>
                  <a:lnTo>
                    <a:pt x="117" y="439"/>
                  </a:lnTo>
                  <a:lnTo>
                    <a:pt x="117" y="439"/>
                  </a:lnTo>
                  <a:lnTo>
                    <a:pt x="115" y="439"/>
                  </a:lnTo>
                  <a:lnTo>
                    <a:pt x="115" y="437"/>
                  </a:lnTo>
                  <a:lnTo>
                    <a:pt x="114" y="437"/>
                  </a:lnTo>
                  <a:lnTo>
                    <a:pt x="114" y="436"/>
                  </a:lnTo>
                  <a:lnTo>
                    <a:pt x="114" y="436"/>
                  </a:lnTo>
                  <a:lnTo>
                    <a:pt x="114" y="434"/>
                  </a:lnTo>
                  <a:lnTo>
                    <a:pt x="115" y="434"/>
                  </a:lnTo>
                  <a:lnTo>
                    <a:pt x="120" y="434"/>
                  </a:lnTo>
                  <a:lnTo>
                    <a:pt x="126" y="436"/>
                  </a:lnTo>
                  <a:lnTo>
                    <a:pt x="129" y="437"/>
                  </a:lnTo>
                  <a:lnTo>
                    <a:pt x="138" y="437"/>
                  </a:lnTo>
                  <a:lnTo>
                    <a:pt x="148" y="434"/>
                  </a:lnTo>
                  <a:lnTo>
                    <a:pt x="157" y="429"/>
                  </a:lnTo>
                  <a:lnTo>
                    <a:pt x="163" y="422"/>
                  </a:lnTo>
                  <a:lnTo>
                    <a:pt x="166" y="415"/>
                  </a:lnTo>
                  <a:lnTo>
                    <a:pt x="169" y="411"/>
                  </a:lnTo>
                  <a:lnTo>
                    <a:pt x="171" y="404"/>
                  </a:lnTo>
                  <a:lnTo>
                    <a:pt x="171" y="398"/>
                  </a:lnTo>
                  <a:lnTo>
                    <a:pt x="169" y="393"/>
                  </a:lnTo>
                  <a:lnTo>
                    <a:pt x="166" y="389"/>
                  </a:lnTo>
                  <a:lnTo>
                    <a:pt x="163" y="384"/>
                  </a:lnTo>
                  <a:lnTo>
                    <a:pt x="158" y="379"/>
                  </a:lnTo>
                  <a:lnTo>
                    <a:pt x="154" y="378"/>
                  </a:lnTo>
                  <a:lnTo>
                    <a:pt x="151" y="376"/>
                  </a:lnTo>
                  <a:lnTo>
                    <a:pt x="146" y="375"/>
                  </a:lnTo>
                  <a:lnTo>
                    <a:pt x="141" y="375"/>
                  </a:lnTo>
                  <a:lnTo>
                    <a:pt x="132" y="379"/>
                  </a:lnTo>
                  <a:lnTo>
                    <a:pt x="118" y="389"/>
                  </a:lnTo>
                  <a:lnTo>
                    <a:pt x="111" y="395"/>
                  </a:lnTo>
                  <a:lnTo>
                    <a:pt x="103" y="400"/>
                  </a:lnTo>
                  <a:lnTo>
                    <a:pt x="95" y="403"/>
                  </a:lnTo>
                  <a:lnTo>
                    <a:pt x="89" y="404"/>
                  </a:lnTo>
                  <a:lnTo>
                    <a:pt x="85" y="404"/>
                  </a:lnTo>
                  <a:lnTo>
                    <a:pt x="78" y="403"/>
                  </a:lnTo>
                  <a:lnTo>
                    <a:pt x="72" y="401"/>
                  </a:lnTo>
                  <a:lnTo>
                    <a:pt x="66" y="398"/>
                  </a:lnTo>
                  <a:lnTo>
                    <a:pt x="61" y="392"/>
                  </a:lnTo>
                  <a:lnTo>
                    <a:pt x="57" y="387"/>
                  </a:lnTo>
                  <a:lnTo>
                    <a:pt x="55" y="381"/>
                  </a:lnTo>
                  <a:lnTo>
                    <a:pt x="54" y="373"/>
                  </a:lnTo>
                  <a:lnTo>
                    <a:pt x="54" y="367"/>
                  </a:lnTo>
                  <a:lnTo>
                    <a:pt x="55" y="359"/>
                  </a:lnTo>
                  <a:lnTo>
                    <a:pt x="58" y="351"/>
                  </a:lnTo>
                  <a:lnTo>
                    <a:pt x="63" y="345"/>
                  </a:lnTo>
                  <a:lnTo>
                    <a:pt x="71" y="337"/>
                  </a:lnTo>
                  <a:lnTo>
                    <a:pt x="80" y="329"/>
                  </a:lnTo>
                  <a:lnTo>
                    <a:pt x="81" y="328"/>
                  </a:lnTo>
                  <a:lnTo>
                    <a:pt x="83" y="326"/>
                  </a:lnTo>
                  <a:lnTo>
                    <a:pt x="83" y="326"/>
                  </a:lnTo>
                  <a:lnTo>
                    <a:pt x="83" y="324"/>
                  </a:lnTo>
                  <a:lnTo>
                    <a:pt x="83" y="323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5" y="321"/>
                  </a:lnTo>
                  <a:lnTo>
                    <a:pt x="86" y="321"/>
                  </a:lnTo>
                  <a:lnTo>
                    <a:pt x="86" y="321"/>
                  </a:lnTo>
                  <a:lnTo>
                    <a:pt x="106" y="334"/>
                  </a:lnTo>
                  <a:lnTo>
                    <a:pt x="106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09" y="335"/>
                  </a:lnTo>
                  <a:lnTo>
                    <a:pt x="109" y="335"/>
                  </a:lnTo>
                  <a:lnTo>
                    <a:pt x="109" y="337"/>
                  </a:lnTo>
                  <a:lnTo>
                    <a:pt x="109" y="339"/>
                  </a:lnTo>
                  <a:lnTo>
                    <a:pt x="108" y="339"/>
                  </a:lnTo>
                  <a:lnTo>
                    <a:pt x="103" y="339"/>
                  </a:lnTo>
                  <a:lnTo>
                    <a:pt x="100" y="337"/>
                  </a:lnTo>
                  <a:lnTo>
                    <a:pt x="97" y="337"/>
                  </a:lnTo>
                  <a:lnTo>
                    <a:pt x="86" y="337"/>
                  </a:lnTo>
                  <a:lnTo>
                    <a:pt x="78" y="339"/>
                  </a:lnTo>
                  <a:lnTo>
                    <a:pt x="71" y="343"/>
                  </a:lnTo>
                  <a:lnTo>
                    <a:pt x="66" y="351"/>
                  </a:lnTo>
                  <a:lnTo>
                    <a:pt x="63" y="356"/>
                  </a:lnTo>
                  <a:lnTo>
                    <a:pt x="60" y="360"/>
                  </a:lnTo>
                  <a:lnTo>
                    <a:pt x="60" y="365"/>
                  </a:lnTo>
                  <a:lnTo>
                    <a:pt x="60" y="370"/>
                  </a:lnTo>
                  <a:lnTo>
                    <a:pt x="60" y="375"/>
                  </a:lnTo>
                  <a:lnTo>
                    <a:pt x="61" y="379"/>
                  </a:lnTo>
                  <a:lnTo>
                    <a:pt x="65" y="382"/>
                  </a:lnTo>
                  <a:lnTo>
                    <a:pt x="68" y="386"/>
                  </a:lnTo>
                  <a:lnTo>
                    <a:pt x="75" y="390"/>
                  </a:lnTo>
                  <a:lnTo>
                    <a:pt x="81" y="390"/>
                  </a:lnTo>
                  <a:lnTo>
                    <a:pt x="91" y="387"/>
                  </a:lnTo>
                  <a:lnTo>
                    <a:pt x="103" y="379"/>
                  </a:lnTo>
                  <a:lnTo>
                    <a:pt x="114" y="371"/>
                  </a:lnTo>
                  <a:lnTo>
                    <a:pt x="121" y="367"/>
                  </a:lnTo>
                  <a:lnTo>
                    <a:pt x="126" y="364"/>
                  </a:lnTo>
                  <a:lnTo>
                    <a:pt x="131" y="362"/>
                  </a:lnTo>
                  <a:lnTo>
                    <a:pt x="138" y="362"/>
                  </a:lnTo>
                  <a:lnTo>
                    <a:pt x="146" y="362"/>
                  </a:lnTo>
                  <a:lnTo>
                    <a:pt x="154" y="365"/>
                  </a:lnTo>
                  <a:lnTo>
                    <a:pt x="161" y="370"/>
                  </a:lnTo>
                  <a:lnTo>
                    <a:pt x="168" y="375"/>
                  </a:lnTo>
                  <a:lnTo>
                    <a:pt x="172" y="381"/>
                  </a:lnTo>
                  <a:lnTo>
                    <a:pt x="175" y="389"/>
                  </a:lnTo>
                  <a:lnTo>
                    <a:pt x="177" y="397"/>
                  </a:lnTo>
                  <a:lnTo>
                    <a:pt x="177" y="404"/>
                  </a:lnTo>
                  <a:lnTo>
                    <a:pt x="175" y="412"/>
                  </a:lnTo>
                  <a:lnTo>
                    <a:pt x="171" y="422"/>
                  </a:lnTo>
                  <a:lnTo>
                    <a:pt x="166" y="429"/>
                  </a:lnTo>
                  <a:lnTo>
                    <a:pt x="158" y="439"/>
                  </a:lnTo>
                  <a:lnTo>
                    <a:pt x="149" y="445"/>
                  </a:lnTo>
                  <a:lnTo>
                    <a:pt x="146" y="448"/>
                  </a:lnTo>
                  <a:lnTo>
                    <a:pt x="143" y="450"/>
                  </a:lnTo>
                  <a:lnTo>
                    <a:pt x="140" y="450"/>
                  </a:lnTo>
                  <a:lnTo>
                    <a:pt x="137" y="448"/>
                  </a:lnTo>
                  <a:close/>
                  <a:moveTo>
                    <a:pt x="229" y="331"/>
                  </a:moveTo>
                  <a:lnTo>
                    <a:pt x="212" y="318"/>
                  </a:lnTo>
                  <a:lnTo>
                    <a:pt x="212" y="318"/>
                  </a:lnTo>
                  <a:lnTo>
                    <a:pt x="212" y="318"/>
                  </a:lnTo>
                  <a:lnTo>
                    <a:pt x="211" y="317"/>
                  </a:lnTo>
                  <a:lnTo>
                    <a:pt x="211" y="317"/>
                  </a:lnTo>
                  <a:lnTo>
                    <a:pt x="209" y="315"/>
                  </a:lnTo>
                  <a:lnTo>
                    <a:pt x="209" y="315"/>
                  </a:lnTo>
                  <a:lnTo>
                    <a:pt x="209" y="313"/>
                  </a:lnTo>
                  <a:lnTo>
                    <a:pt x="209" y="312"/>
                  </a:lnTo>
                  <a:lnTo>
                    <a:pt x="212" y="312"/>
                  </a:lnTo>
                  <a:lnTo>
                    <a:pt x="217" y="313"/>
                  </a:lnTo>
                  <a:lnTo>
                    <a:pt x="221" y="317"/>
                  </a:lnTo>
                  <a:lnTo>
                    <a:pt x="224" y="318"/>
                  </a:lnTo>
                  <a:lnTo>
                    <a:pt x="234" y="320"/>
                  </a:lnTo>
                  <a:lnTo>
                    <a:pt x="243" y="320"/>
                  </a:lnTo>
                  <a:lnTo>
                    <a:pt x="252" y="315"/>
                  </a:lnTo>
                  <a:lnTo>
                    <a:pt x="261" y="309"/>
                  </a:lnTo>
                  <a:lnTo>
                    <a:pt x="266" y="304"/>
                  </a:lnTo>
                  <a:lnTo>
                    <a:pt x="269" y="299"/>
                  </a:lnTo>
                  <a:lnTo>
                    <a:pt x="271" y="295"/>
                  </a:lnTo>
                  <a:lnTo>
                    <a:pt x="272" y="288"/>
                  </a:lnTo>
                  <a:lnTo>
                    <a:pt x="272" y="282"/>
                  </a:lnTo>
                  <a:lnTo>
                    <a:pt x="271" y="277"/>
                  </a:lnTo>
                  <a:lnTo>
                    <a:pt x="268" y="273"/>
                  </a:lnTo>
                  <a:lnTo>
                    <a:pt x="264" y="268"/>
                  </a:lnTo>
                  <a:lnTo>
                    <a:pt x="260" y="265"/>
                  </a:lnTo>
                  <a:lnTo>
                    <a:pt x="257" y="262"/>
                  </a:lnTo>
                  <a:lnTo>
                    <a:pt x="252" y="260"/>
                  </a:lnTo>
                  <a:lnTo>
                    <a:pt x="249" y="260"/>
                  </a:lnTo>
                  <a:lnTo>
                    <a:pt x="238" y="262"/>
                  </a:lnTo>
                  <a:lnTo>
                    <a:pt x="223" y="268"/>
                  </a:lnTo>
                  <a:lnTo>
                    <a:pt x="214" y="273"/>
                  </a:lnTo>
                  <a:lnTo>
                    <a:pt x="206" y="276"/>
                  </a:lnTo>
                  <a:lnTo>
                    <a:pt x="198" y="277"/>
                  </a:lnTo>
                  <a:lnTo>
                    <a:pt x="192" y="277"/>
                  </a:lnTo>
                  <a:lnTo>
                    <a:pt x="186" y="277"/>
                  </a:lnTo>
                  <a:lnTo>
                    <a:pt x="181" y="274"/>
                  </a:lnTo>
                  <a:lnTo>
                    <a:pt x="175" y="271"/>
                  </a:lnTo>
                  <a:lnTo>
                    <a:pt x="171" y="266"/>
                  </a:lnTo>
                  <a:lnTo>
                    <a:pt x="166" y="262"/>
                  </a:lnTo>
                  <a:lnTo>
                    <a:pt x="163" y="256"/>
                  </a:lnTo>
                  <a:lnTo>
                    <a:pt x="161" y="248"/>
                  </a:lnTo>
                  <a:lnTo>
                    <a:pt x="163" y="241"/>
                  </a:lnTo>
                  <a:lnTo>
                    <a:pt x="164" y="234"/>
                  </a:lnTo>
                  <a:lnTo>
                    <a:pt x="168" y="227"/>
                  </a:lnTo>
                  <a:lnTo>
                    <a:pt x="171" y="221"/>
                  </a:lnTo>
                  <a:lnTo>
                    <a:pt x="177" y="215"/>
                  </a:lnTo>
                  <a:lnTo>
                    <a:pt x="186" y="209"/>
                  </a:lnTo>
                  <a:lnTo>
                    <a:pt x="195" y="202"/>
                  </a:lnTo>
                  <a:lnTo>
                    <a:pt x="198" y="202"/>
                  </a:lnTo>
                  <a:lnTo>
                    <a:pt x="200" y="201"/>
                  </a:lnTo>
                  <a:lnTo>
                    <a:pt x="200" y="199"/>
                  </a:lnTo>
                  <a:lnTo>
                    <a:pt x="201" y="198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1" y="196"/>
                  </a:lnTo>
                  <a:lnTo>
                    <a:pt x="203" y="196"/>
                  </a:lnTo>
                  <a:lnTo>
                    <a:pt x="203" y="196"/>
                  </a:lnTo>
                  <a:lnTo>
                    <a:pt x="204" y="198"/>
                  </a:lnTo>
                  <a:lnTo>
                    <a:pt x="221" y="212"/>
                  </a:lnTo>
                  <a:lnTo>
                    <a:pt x="221" y="212"/>
                  </a:lnTo>
                  <a:lnTo>
                    <a:pt x="221" y="213"/>
                  </a:lnTo>
                  <a:lnTo>
                    <a:pt x="223" y="213"/>
                  </a:lnTo>
                  <a:lnTo>
                    <a:pt x="223" y="213"/>
                  </a:lnTo>
                  <a:lnTo>
                    <a:pt x="224" y="215"/>
                  </a:lnTo>
                  <a:lnTo>
                    <a:pt x="224" y="215"/>
                  </a:lnTo>
                  <a:lnTo>
                    <a:pt x="224" y="216"/>
                  </a:lnTo>
                  <a:lnTo>
                    <a:pt x="223" y="216"/>
                  </a:lnTo>
                  <a:lnTo>
                    <a:pt x="221" y="218"/>
                  </a:lnTo>
                  <a:lnTo>
                    <a:pt x="218" y="216"/>
                  </a:lnTo>
                  <a:lnTo>
                    <a:pt x="214" y="215"/>
                  </a:lnTo>
                  <a:lnTo>
                    <a:pt x="211" y="213"/>
                  </a:lnTo>
                  <a:lnTo>
                    <a:pt x="201" y="212"/>
                  </a:lnTo>
                  <a:lnTo>
                    <a:pt x="192" y="212"/>
                  </a:lnTo>
                  <a:lnTo>
                    <a:pt x="186" y="215"/>
                  </a:lnTo>
                  <a:lnTo>
                    <a:pt x="178" y="221"/>
                  </a:lnTo>
                  <a:lnTo>
                    <a:pt x="174" y="224"/>
                  </a:lnTo>
                  <a:lnTo>
                    <a:pt x="172" y="229"/>
                  </a:lnTo>
                  <a:lnTo>
                    <a:pt x="169" y="234"/>
                  </a:lnTo>
                  <a:lnTo>
                    <a:pt x="169" y="238"/>
                  </a:lnTo>
                  <a:lnTo>
                    <a:pt x="168" y="245"/>
                  </a:lnTo>
                  <a:lnTo>
                    <a:pt x="169" y="248"/>
                  </a:lnTo>
                  <a:lnTo>
                    <a:pt x="171" y="252"/>
                  </a:lnTo>
                  <a:lnTo>
                    <a:pt x="174" y="257"/>
                  </a:lnTo>
                  <a:lnTo>
                    <a:pt x="180" y="262"/>
                  </a:lnTo>
                  <a:lnTo>
                    <a:pt x="188" y="263"/>
                  </a:lnTo>
                  <a:lnTo>
                    <a:pt x="197" y="262"/>
                  </a:lnTo>
                  <a:lnTo>
                    <a:pt x="211" y="256"/>
                  </a:lnTo>
                  <a:lnTo>
                    <a:pt x="221" y="251"/>
                  </a:lnTo>
                  <a:lnTo>
                    <a:pt x="229" y="248"/>
                  </a:lnTo>
                  <a:lnTo>
                    <a:pt x="235" y="246"/>
                  </a:lnTo>
                  <a:lnTo>
                    <a:pt x="240" y="245"/>
                  </a:lnTo>
                  <a:lnTo>
                    <a:pt x="249" y="246"/>
                  </a:lnTo>
                  <a:lnTo>
                    <a:pt x="255" y="248"/>
                  </a:lnTo>
                  <a:lnTo>
                    <a:pt x="263" y="252"/>
                  </a:lnTo>
                  <a:lnTo>
                    <a:pt x="269" y="259"/>
                  </a:lnTo>
                  <a:lnTo>
                    <a:pt x="274" y="265"/>
                  </a:lnTo>
                  <a:lnTo>
                    <a:pt x="277" y="273"/>
                  </a:lnTo>
                  <a:lnTo>
                    <a:pt x="278" y="279"/>
                  </a:lnTo>
                  <a:lnTo>
                    <a:pt x="278" y="287"/>
                  </a:lnTo>
                  <a:lnTo>
                    <a:pt x="277" y="295"/>
                  </a:lnTo>
                  <a:lnTo>
                    <a:pt x="274" y="303"/>
                  </a:lnTo>
                  <a:lnTo>
                    <a:pt x="269" y="310"/>
                  </a:lnTo>
                  <a:lnTo>
                    <a:pt x="261" y="318"/>
                  </a:lnTo>
                  <a:lnTo>
                    <a:pt x="252" y="326"/>
                  </a:lnTo>
                  <a:lnTo>
                    <a:pt x="243" y="331"/>
                  </a:lnTo>
                  <a:lnTo>
                    <a:pt x="238" y="332"/>
                  </a:lnTo>
                  <a:lnTo>
                    <a:pt x="235" y="332"/>
                  </a:lnTo>
                  <a:lnTo>
                    <a:pt x="232" y="332"/>
                  </a:lnTo>
                  <a:lnTo>
                    <a:pt x="229" y="331"/>
                  </a:lnTo>
                  <a:close/>
                  <a:moveTo>
                    <a:pt x="318" y="237"/>
                  </a:moveTo>
                  <a:lnTo>
                    <a:pt x="266" y="160"/>
                  </a:lnTo>
                  <a:lnTo>
                    <a:pt x="264" y="158"/>
                  </a:lnTo>
                  <a:lnTo>
                    <a:pt x="263" y="157"/>
                  </a:lnTo>
                  <a:lnTo>
                    <a:pt x="261" y="157"/>
                  </a:lnTo>
                  <a:lnTo>
                    <a:pt x="258" y="158"/>
                  </a:lnTo>
                  <a:lnTo>
                    <a:pt x="238" y="174"/>
                  </a:lnTo>
                  <a:lnTo>
                    <a:pt x="235" y="177"/>
                  </a:lnTo>
                  <a:lnTo>
                    <a:pt x="232" y="180"/>
                  </a:lnTo>
                  <a:lnTo>
                    <a:pt x="232" y="185"/>
                  </a:lnTo>
                  <a:lnTo>
                    <a:pt x="232" y="190"/>
                  </a:lnTo>
                  <a:lnTo>
                    <a:pt x="234" y="193"/>
                  </a:lnTo>
                  <a:lnTo>
                    <a:pt x="234" y="194"/>
                  </a:lnTo>
                  <a:lnTo>
                    <a:pt x="235" y="198"/>
                  </a:lnTo>
                  <a:lnTo>
                    <a:pt x="234" y="201"/>
                  </a:lnTo>
                  <a:lnTo>
                    <a:pt x="234" y="201"/>
                  </a:lnTo>
                  <a:lnTo>
                    <a:pt x="232" y="201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8"/>
                  </a:lnTo>
                  <a:lnTo>
                    <a:pt x="229" y="196"/>
                  </a:lnTo>
                  <a:lnTo>
                    <a:pt x="221" y="180"/>
                  </a:lnTo>
                  <a:lnTo>
                    <a:pt x="220" y="179"/>
                  </a:lnTo>
                  <a:lnTo>
                    <a:pt x="220" y="177"/>
                  </a:lnTo>
                  <a:lnTo>
                    <a:pt x="221" y="176"/>
                  </a:lnTo>
                  <a:lnTo>
                    <a:pt x="223" y="174"/>
                  </a:lnTo>
                  <a:lnTo>
                    <a:pt x="226" y="173"/>
                  </a:lnTo>
                  <a:lnTo>
                    <a:pt x="231" y="169"/>
                  </a:lnTo>
                  <a:lnTo>
                    <a:pt x="237" y="165"/>
                  </a:lnTo>
                  <a:lnTo>
                    <a:pt x="241" y="162"/>
                  </a:lnTo>
                  <a:lnTo>
                    <a:pt x="289" y="129"/>
                  </a:lnTo>
                  <a:lnTo>
                    <a:pt x="294" y="124"/>
                  </a:lnTo>
                  <a:lnTo>
                    <a:pt x="300" y="119"/>
                  </a:lnTo>
                  <a:lnTo>
                    <a:pt x="304" y="116"/>
                  </a:lnTo>
                  <a:lnTo>
                    <a:pt x="308" y="113"/>
                  </a:lnTo>
                  <a:lnTo>
                    <a:pt x="309" y="113"/>
                  </a:lnTo>
                  <a:lnTo>
                    <a:pt x="311" y="113"/>
                  </a:lnTo>
                  <a:lnTo>
                    <a:pt x="311" y="113"/>
                  </a:lnTo>
                  <a:lnTo>
                    <a:pt x="312" y="115"/>
                  </a:lnTo>
                  <a:lnTo>
                    <a:pt x="323" y="127"/>
                  </a:lnTo>
                  <a:lnTo>
                    <a:pt x="323" y="129"/>
                  </a:lnTo>
                  <a:lnTo>
                    <a:pt x="324" y="130"/>
                  </a:lnTo>
                  <a:lnTo>
                    <a:pt x="324" y="130"/>
                  </a:lnTo>
                  <a:lnTo>
                    <a:pt x="324" y="132"/>
                  </a:lnTo>
                  <a:lnTo>
                    <a:pt x="323" y="132"/>
                  </a:lnTo>
                  <a:lnTo>
                    <a:pt x="321" y="133"/>
                  </a:lnTo>
                  <a:lnTo>
                    <a:pt x="320" y="130"/>
                  </a:lnTo>
                  <a:lnTo>
                    <a:pt x="317" y="129"/>
                  </a:lnTo>
                  <a:lnTo>
                    <a:pt x="315" y="127"/>
                  </a:lnTo>
                  <a:lnTo>
                    <a:pt x="312" y="127"/>
                  </a:lnTo>
                  <a:lnTo>
                    <a:pt x="308" y="127"/>
                  </a:lnTo>
                  <a:lnTo>
                    <a:pt x="303" y="127"/>
                  </a:lnTo>
                  <a:lnTo>
                    <a:pt x="298" y="130"/>
                  </a:lnTo>
                  <a:lnTo>
                    <a:pt x="280" y="144"/>
                  </a:lnTo>
                  <a:lnTo>
                    <a:pt x="277" y="146"/>
                  </a:lnTo>
                  <a:lnTo>
                    <a:pt x="277" y="147"/>
                  </a:lnTo>
                  <a:lnTo>
                    <a:pt x="277" y="149"/>
                  </a:lnTo>
                  <a:lnTo>
                    <a:pt x="278" y="151"/>
                  </a:lnTo>
                  <a:lnTo>
                    <a:pt x="331" y="229"/>
                  </a:lnTo>
                  <a:lnTo>
                    <a:pt x="335" y="234"/>
                  </a:lnTo>
                  <a:lnTo>
                    <a:pt x="338" y="237"/>
                  </a:lnTo>
                  <a:lnTo>
                    <a:pt x="341" y="238"/>
                  </a:lnTo>
                  <a:lnTo>
                    <a:pt x="346" y="238"/>
                  </a:lnTo>
                  <a:lnTo>
                    <a:pt x="348" y="237"/>
                  </a:lnTo>
                  <a:lnTo>
                    <a:pt x="351" y="235"/>
                  </a:lnTo>
                  <a:lnTo>
                    <a:pt x="351" y="235"/>
                  </a:lnTo>
                  <a:lnTo>
                    <a:pt x="352" y="235"/>
                  </a:lnTo>
                  <a:lnTo>
                    <a:pt x="354" y="235"/>
                  </a:lnTo>
                  <a:lnTo>
                    <a:pt x="355" y="235"/>
                  </a:lnTo>
                  <a:lnTo>
                    <a:pt x="355" y="235"/>
                  </a:lnTo>
                  <a:lnTo>
                    <a:pt x="357" y="235"/>
                  </a:lnTo>
                  <a:lnTo>
                    <a:pt x="357" y="237"/>
                  </a:lnTo>
                  <a:lnTo>
                    <a:pt x="357" y="238"/>
                  </a:lnTo>
                  <a:lnTo>
                    <a:pt x="355" y="238"/>
                  </a:lnTo>
                  <a:lnTo>
                    <a:pt x="355" y="240"/>
                  </a:lnTo>
                  <a:lnTo>
                    <a:pt x="352" y="241"/>
                  </a:lnTo>
                  <a:lnTo>
                    <a:pt x="346" y="245"/>
                  </a:lnTo>
                  <a:lnTo>
                    <a:pt x="341" y="248"/>
                  </a:lnTo>
                  <a:lnTo>
                    <a:pt x="337" y="251"/>
                  </a:lnTo>
                  <a:lnTo>
                    <a:pt x="332" y="256"/>
                  </a:lnTo>
                  <a:lnTo>
                    <a:pt x="326" y="260"/>
                  </a:lnTo>
                  <a:lnTo>
                    <a:pt x="323" y="263"/>
                  </a:lnTo>
                  <a:lnTo>
                    <a:pt x="321" y="265"/>
                  </a:lnTo>
                  <a:lnTo>
                    <a:pt x="320" y="265"/>
                  </a:lnTo>
                  <a:lnTo>
                    <a:pt x="318" y="265"/>
                  </a:lnTo>
                  <a:lnTo>
                    <a:pt x="317" y="265"/>
                  </a:lnTo>
                  <a:lnTo>
                    <a:pt x="317" y="265"/>
                  </a:lnTo>
                  <a:lnTo>
                    <a:pt x="317" y="263"/>
                  </a:lnTo>
                  <a:lnTo>
                    <a:pt x="317" y="262"/>
                  </a:lnTo>
                  <a:lnTo>
                    <a:pt x="317" y="260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0" y="259"/>
                  </a:lnTo>
                  <a:lnTo>
                    <a:pt x="321" y="256"/>
                  </a:lnTo>
                  <a:lnTo>
                    <a:pt x="323" y="254"/>
                  </a:lnTo>
                  <a:lnTo>
                    <a:pt x="324" y="251"/>
                  </a:lnTo>
                  <a:lnTo>
                    <a:pt x="324" y="248"/>
                  </a:lnTo>
                  <a:lnTo>
                    <a:pt x="323" y="243"/>
                  </a:lnTo>
                  <a:lnTo>
                    <a:pt x="318" y="237"/>
                  </a:lnTo>
                  <a:close/>
                  <a:moveTo>
                    <a:pt x="349" y="119"/>
                  </a:moveTo>
                  <a:lnTo>
                    <a:pt x="346" y="113"/>
                  </a:lnTo>
                  <a:lnTo>
                    <a:pt x="344" y="110"/>
                  </a:lnTo>
                  <a:lnTo>
                    <a:pt x="341" y="107"/>
                  </a:lnTo>
                  <a:lnTo>
                    <a:pt x="338" y="105"/>
                  </a:lnTo>
                  <a:lnTo>
                    <a:pt x="335" y="105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1" y="107"/>
                  </a:lnTo>
                  <a:lnTo>
                    <a:pt x="329" y="107"/>
                  </a:lnTo>
                  <a:lnTo>
                    <a:pt x="328" y="107"/>
                  </a:lnTo>
                  <a:lnTo>
                    <a:pt x="328" y="105"/>
                  </a:lnTo>
                  <a:lnTo>
                    <a:pt x="328" y="105"/>
                  </a:lnTo>
                  <a:lnTo>
                    <a:pt x="326" y="104"/>
                  </a:lnTo>
                  <a:lnTo>
                    <a:pt x="326" y="104"/>
                  </a:lnTo>
                  <a:lnTo>
                    <a:pt x="328" y="102"/>
                  </a:lnTo>
                  <a:lnTo>
                    <a:pt x="329" y="102"/>
                  </a:lnTo>
                  <a:lnTo>
                    <a:pt x="331" y="100"/>
                  </a:lnTo>
                  <a:lnTo>
                    <a:pt x="335" y="99"/>
                  </a:lnTo>
                  <a:lnTo>
                    <a:pt x="340" y="97"/>
                  </a:lnTo>
                  <a:lnTo>
                    <a:pt x="346" y="94"/>
                  </a:lnTo>
                  <a:lnTo>
                    <a:pt x="352" y="91"/>
                  </a:lnTo>
                  <a:lnTo>
                    <a:pt x="360" y="88"/>
                  </a:lnTo>
                  <a:lnTo>
                    <a:pt x="361" y="86"/>
                  </a:lnTo>
                  <a:lnTo>
                    <a:pt x="361" y="86"/>
                  </a:lnTo>
                  <a:lnTo>
                    <a:pt x="363" y="86"/>
                  </a:lnTo>
                  <a:lnTo>
                    <a:pt x="363" y="86"/>
                  </a:lnTo>
                  <a:lnTo>
                    <a:pt x="364" y="86"/>
                  </a:lnTo>
                  <a:lnTo>
                    <a:pt x="364" y="88"/>
                  </a:lnTo>
                  <a:lnTo>
                    <a:pt x="364" y="88"/>
                  </a:lnTo>
                  <a:lnTo>
                    <a:pt x="364" y="89"/>
                  </a:lnTo>
                  <a:lnTo>
                    <a:pt x="364" y="91"/>
                  </a:lnTo>
                  <a:lnTo>
                    <a:pt x="363" y="93"/>
                  </a:lnTo>
                  <a:lnTo>
                    <a:pt x="361" y="93"/>
                  </a:lnTo>
                  <a:lnTo>
                    <a:pt x="361" y="93"/>
                  </a:lnTo>
                  <a:lnTo>
                    <a:pt x="360" y="94"/>
                  </a:lnTo>
                  <a:lnTo>
                    <a:pt x="358" y="97"/>
                  </a:lnTo>
                  <a:lnTo>
                    <a:pt x="358" y="99"/>
                  </a:lnTo>
                  <a:lnTo>
                    <a:pt x="358" y="102"/>
                  </a:lnTo>
                  <a:lnTo>
                    <a:pt x="360" y="107"/>
                  </a:lnTo>
                  <a:lnTo>
                    <a:pt x="363" y="113"/>
                  </a:lnTo>
                  <a:lnTo>
                    <a:pt x="381" y="155"/>
                  </a:lnTo>
                  <a:lnTo>
                    <a:pt x="387" y="169"/>
                  </a:lnTo>
                  <a:lnTo>
                    <a:pt x="392" y="179"/>
                  </a:lnTo>
                  <a:lnTo>
                    <a:pt x="397" y="185"/>
                  </a:lnTo>
                  <a:lnTo>
                    <a:pt x="403" y="190"/>
                  </a:lnTo>
                  <a:lnTo>
                    <a:pt x="411" y="193"/>
                  </a:lnTo>
                  <a:lnTo>
                    <a:pt x="418" y="194"/>
                  </a:lnTo>
                  <a:lnTo>
                    <a:pt x="427" y="193"/>
                  </a:lnTo>
                  <a:lnTo>
                    <a:pt x="437" y="190"/>
                  </a:lnTo>
                  <a:lnTo>
                    <a:pt x="446" y="185"/>
                  </a:lnTo>
                  <a:lnTo>
                    <a:pt x="454" y="179"/>
                  </a:lnTo>
                  <a:lnTo>
                    <a:pt x="458" y="173"/>
                  </a:lnTo>
                  <a:lnTo>
                    <a:pt x="461" y="163"/>
                  </a:lnTo>
                  <a:lnTo>
                    <a:pt x="461" y="157"/>
                  </a:lnTo>
                  <a:lnTo>
                    <a:pt x="461" y="149"/>
                  </a:lnTo>
                  <a:lnTo>
                    <a:pt x="458" y="140"/>
                  </a:lnTo>
                  <a:lnTo>
                    <a:pt x="452" y="124"/>
                  </a:lnTo>
                  <a:lnTo>
                    <a:pt x="451" y="122"/>
                  </a:lnTo>
                  <a:lnTo>
                    <a:pt x="434" y="82"/>
                  </a:lnTo>
                  <a:lnTo>
                    <a:pt x="431" y="75"/>
                  </a:lnTo>
                  <a:lnTo>
                    <a:pt x="427" y="71"/>
                  </a:lnTo>
                  <a:lnTo>
                    <a:pt x="424" y="69"/>
                  </a:lnTo>
                  <a:lnTo>
                    <a:pt x="421" y="68"/>
                  </a:lnTo>
                  <a:lnTo>
                    <a:pt x="420" y="68"/>
                  </a:lnTo>
                  <a:lnTo>
                    <a:pt x="418" y="68"/>
                  </a:lnTo>
                  <a:lnTo>
                    <a:pt x="417" y="68"/>
                  </a:lnTo>
                  <a:lnTo>
                    <a:pt x="414" y="69"/>
                  </a:lnTo>
                  <a:lnTo>
                    <a:pt x="412" y="69"/>
                  </a:lnTo>
                  <a:lnTo>
                    <a:pt x="411" y="69"/>
                  </a:lnTo>
                  <a:lnTo>
                    <a:pt x="409" y="69"/>
                  </a:lnTo>
                  <a:lnTo>
                    <a:pt x="409" y="68"/>
                  </a:lnTo>
                  <a:lnTo>
                    <a:pt x="409" y="66"/>
                  </a:lnTo>
                  <a:lnTo>
                    <a:pt x="409" y="66"/>
                  </a:lnTo>
                  <a:lnTo>
                    <a:pt x="411" y="64"/>
                  </a:lnTo>
                  <a:lnTo>
                    <a:pt x="412" y="64"/>
                  </a:lnTo>
                  <a:lnTo>
                    <a:pt x="414" y="63"/>
                  </a:lnTo>
                  <a:lnTo>
                    <a:pt x="418" y="61"/>
                  </a:lnTo>
                  <a:lnTo>
                    <a:pt x="423" y="60"/>
                  </a:lnTo>
                  <a:lnTo>
                    <a:pt x="426" y="58"/>
                  </a:lnTo>
                  <a:lnTo>
                    <a:pt x="431" y="57"/>
                  </a:lnTo>
                  <a:lnTo>
                    <a:pt x="437" y="52"/>
                  </a:lnTo>
                  <a:lnTo>
                    <a:pt x="438" y="52"/>
                  </a:lnTo>
                  <a:lnTo>
                    <a:pt x="440" y="52"/>
                  </a:lnTo>
                  <a:lnTo>
                    <a:pt x="440" y="50"/>
                  </a:lnTo>
                  <a:lnTo>
                    <a:pt x="441" y="50"/>
                  </a:lnTo>
                  <a:lnTo>
                    <a:pt x="441" y="52"/>
                  </a:lnTo>
                  <a:lnTo>
                    <a:pt x="443" y="52"/>
                  </a:lnTo>
                  <a:lnTo>
                    <a:pt x="443" y="53"/>
                  </a:lnTo>
                  <a:lnTo>
                    <a:pt x="443" y="55"/>
                  </a:lnTo>
                  <a:lnTo>
                    <a:pt x="441" y="55"/>
                  </a:lnTo>
                  <a:lnTo>
                    <a:pt x="440" y="57"/>
                  </a:lnTo>
                  <a:lnTo>
                    <a:pt x="438" y="58"/>
                  </a:lnTo>
                  <a:lnTo>
                    <a:pt x="438" y="60"/>
                  </a:lnTo>
                  <a:lnTo>
                    <a:pt x="438" y="61"/>
                  </a:lnTo>
                  <a:lnTo>
                    <a:pt x="437" y="61"/>
                  </a:lnTo>
                  <a:lnTo>
                    <a:pt x="437" y="64"/>
                  </a:lnTo>
                  <a:lnTo>
                    <a:pt x="437" y="68"/>
                  </a:lnTo>
                  <a:lnTo>
                    <a:pt x="438" y="72"/>
                  </a:lnTo>
                  <a:lnTo>
                    <a:pt x="440" y="79"/>
                  </a:lnTo>
                  <a:lnTo>
                    <a:pt x="457" y="116"/>
                  </a:lnTo>
                  <a:lnTo>
                    <a:pt x="464" y="135"/>
                  </a:lnTo>
                  <a:lnTo>
                    <a:pt x="467" y="147"/>
                  </a:lnTo>
                  <a:lnTo>
                    <a:pt x="469" y="157"/>
                  </a:lnTo>
                  <a:lnTo>
                    <a:pt x="467" y="165"/>
                  </a:lnTo>
                  <a:lnTo>
                    <a:pt x="463" y="176"/>
                  </a:lnTo>
                  <a:lnTo>
                    <a:pt x="457" y="183"/>
                  </a:lnTo>
                  <a:lnTo>
                    <a:pt x="449" y="191"/>
                  </a:lnTo>
                  <a:lnTo>
                    <a:pt x="438" y="198"/>
                  </a:lnTo>
                  <a:lnTo>
                    <a:pt x="427" y="202"/>
                  </a:lnTo>
                  <a:lnTo>
                    <a:pt x="417" y="204"/>
                  </a:lnTo>
                  <a:lnTo>
                    <a:pt x="406" y="204"/>
                  </a:lnTo>
                  <a:lnTo>
                    <a:pt x="397" y="201"/>
                  </a:lnTo>
                  <a:lnTo>
                    <a:pt x="389" y="196"/>
                  </a:lnTo>
                  <a:lnTo>
                    <a:pt x="383" y="190"/>
                  </a:lnTo>
                  <a:lnTo>
                    <a:pt x="377" y="179"/>
                  </a:lnTo>
                  <a:lnTo>
                    <a:pt x="369" y="163"/>
                  </a:lnTo>
                  <a:lnTo>
                    <a:pt x="349" y="119"/>
                  </a:lnTo>
                  <a:close/>
                  <a:moveTo>
                    <a:pt x="515" y="141"/>
                  </a:moveTo>
                  <a:lnTo>
                    <a:pt x="517" y="144"/>
                  </a:lnTo>
                  <a:lnTo>
                    <a:pt x="517" y="146"/>
                  </a:lnTo>
                  <a:lnTo>
                    <a:pt x="518" y="147"/>
                  </a:lnTo>
                  <a:lnTo>
                    <a:pt x="518" y="147"/>
                  </a:lnTo>
                  <a:lnTo>
                    <a:pt x="524" y="149"/>
                  </a:lnTo>
                  <a:lnTo>
                    <a:pt x="531" y="151"/>
                  </a:lnTo>
                  <a:lnTo>
                    <a:pt x="538" y="149"/>
                  </a:lnTo>
                  <a:lnTo>
                    <a:pt x="547" y="147"/>
                  </a:lnTo>
                  <a:lnTo>
                    <a:pt x="558" y="144"/>
                  </a:lnTo>
                  <a:lnTo>
                    <a:pt x="567" y="140"/>
                  </a:lnTo>
                  <a:lnTo>
                    <a:pt x="575" y="133"/>
                  </a:lnTo>
                  <a:lnTo>
                    <a:pt x="581" y="126"/>
                  </a:lnTo>
                  <a:lnTo>
                    <a:pt x="584" y="116"/>
                  </a:lnTo>
                  <a:lnTo>
                    <a:pt x="586" y="107"/>
                  </a:lnTo>
                  <a:lnTo>
                    <a:pt x="586" y="96"/>
                  </a:lnTo>
                  <a:lnTo>
                    <a:pt x="584" y="83"/>
                  </a:lnTo>
                  <a:lnTo>
                    <a:pt x="581" y="71"/>
                  </a:lnTo>
                  <a:lnTo>
                    <a:pt x="575" y="58"/>
                  </a:lnTo>
                  <a:lnTo>
                    <a:pt x="567" y="49"/>
                  </a:lnTo>
                  <a:lnTo>
                    <a:pt x="558" y="41"/>
                  </a:lnTo>
                  <a:lnTo>
                    <a:pt x="547" y="36"/>
                  </a:lnTo>
                  <a:lnTo>
                    <a:pt x="535" y="33"/>
                  </a:lnTo>
                  <a:lnTo>
                    <a:pt x="523" y="33"/>
                  </a:lnTo>
                  <a:lnTo>
                    <a:pt x="509" y="35"/>
                  </a:lnTo>
                  <a:lnTo>
                    <a:pt x="501" y="38"/>
                  </a:lnTo>
                  <a:lnTo>
                    <a:pt x="495" y="39"/>
                  </a:lnTo>
                  <a:lnTo>
                    <a:pt x="494" y="44"/>
                  </a:lnTo>
                  <a:lnTo>
                    <a:pt x="495" y="50"/>
                  </a:lnTo>
                  <a:lnTo>
                    <a:pt x="515" y="141"/>
                  </a:lnTo>
                  <a:close/>
                  <a:moveTo>
                    <a:pt x="501" y="143"/>
                  </a:moveTo>
                  <a:lnTo>
                    <a:pt x="481" y="58"/>
                  </a:lnTo>
                  <a:lnTo>
                    <a:pt x="480" y="52"/>
                  </a:lnTo>
                  <a:lnTo>
                    <a:pt x="478" y="49"/>
                  </a:lnTo>
                  <a:lnTo>
                    <a:pt x="475" y="46"/>
                  </a:lnTo>
                  <a:lnTo>
                    <a:pt x="472" y="46"/>
                  </a:lnTo>
                  <a:lnTo>
                    <a:pt x="471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7" y="44"/>
                  </a:lnTo>
                  <a:lnTo>
                    <a:pt x="464" y="44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3" y="42"/>
                  </a:lnTo>
                  <a:lnTo>
                    <a:pt x="463" y="42"/>
                  </a:lnTo>
                  <a:lnTo>
                    <a:pt x="463" y="41"/>
                  </a:lnTo>
                  <a:lnTo>
                    <a:pt x="464" y="39"/>
                  </a:lnTo>
                  <a:lnTo>
                    <a:pt x="466" y="39"/>
                  </a:lnTo>
                  <a:lnTo>
                    <a:pt x="467" y="39"/>
                  </a:lnTo>
                  <a:lnTo>
                    <a:pt x="472" y="38"/>
                  </a:lnTo>
                  <a:lnTo>
                    <a:pt x="478" y="38"/>
                  </a:lnTo>
                  <a:lnTo>
                    <a:pt x="483" y="36"/>
                  </a:lnTo>
                  <a:lnTo>
                    <a:pt x="489" y="35"/>
                  </a:lnTo>
                  <a:lnTo>
                    <a:pt x="498" y="33"/>
                  </a:lnTo>
                  <a:lnTo>
                    <a:pt x="507" y="30"/>
                  </a:lnTo>
                  <a:lnTo>
                    <a:pt x="514" y="28"/>
                  </a:lnTo>
                  <a:lnTo>
                    <a:pt x="529" y="25"/>
                  </a:lnTo>
                  <a:lnTo>
                    <a:pt x="543" y="25"/>
                  </a:lnTo>
                  <a:lnTo>
                    <a:pt x="557" y="28"/>
                  </a:lnTo>
                  <a:lnTo>
                    <a:pt x="567" y="33"/>
                  </a:lnTo>
                  <a:lnTo>
                    <a:pt x="578" y="39"/>
                  </a:lnTo>
                  <a:lnTo>
                    <a:pt x="586" y="49"/>
                  </a:lnTo>
                  <a:lnTo>
                    <a:pt x="592" y="61"/>
                  </a:lnTo>
                  <a:lnTo>
                    <a:pt x="597" y="74"/>
                  </a:lnTo>
                  <a:lnTo>
                    <a:pt x="598" y="88"/>
                  </a:lnTo>
                  <a:lnTo>
                    <a:pt x="598" y="102"/>
                  </a:lnTo>
                  <a:lnTo>
                    <a:pt x="595" y="115"/>
                  </a:lnTo>
                  <a:lnTo>
                    <a:pt x="589" y="126"/>
                  </a:lnTo>
                  <a:lnTo>
                    <a:pt x="580" y="136"/>
                  </a:lnTo>
                  <a:lnTo>
                    <a:pt x="570" y="144"/>
                  </a:lnTo>
                  <a:lnTo>
                    <a:pt x="557" y="151"/>
                  </a:lnTo>
                  <a:lnTo>
                    <a:pt x="543" y="155"/>
                  </a:lnTo>
                  <a:lnTo>
                    <a:pt x="534" y="158"/>
                  </a:lnTo>
                  <a:lnTo>
                    <a:pt x="524" y="160"/>
                  </a:lnTo>
                  <a:lnTo>
                    <a:pt x="515" y="162"/>
                  </a:lnTo>
                  <a:lnTo>
                    <a:pt x="512" y="162"/>
                  </a:lnTo>
                  <a:lnTo>
                    <a:pt x="506" y="163"/>
                  </a:lnTo>
                  <a:lnTo>
                    <a:pt x="501" y="165"/>
                  </a:lnTo>
                  <a:lnTo>
                    <a:pt x="498" y="168"/>
                  </a:lnTo>
                  <a:lnTo>
                    <a:pt x="497" y="168"/>
                  </a:lnTo>
                  <a:lnTo>
                    <a:pt x="495" y="168"/>
                  </a:lnTo>
                  <a:lnTo>
                    <a:pt x="494" y="168"/>
                  </a:lnTo>
                  <a:lnTo>
                    <a:pt x="494" y="166"/>
                  </a:lnTo>
                  <a:lnTo>
                    <a:pt x="492" y="166"/>
                  </a:lnTo>
                  <a:lnTo>
                    <a:pt x="492" y="165"/>
                  </a:lnTo>
                  <a:lnTo>
                    <a:pt x="494" y="165"/>
                  </a:lnTo>
                  <a:lnTo>
                    <a:pt x="494" y="163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7" y="162"/>
                  </a:lnTo>
                  <a:lnTo>
                    <a:pt x="498" y="160"/>
                  </a:lnTo>
                  <a:lnTo>
                    <a:pt x="500" y="158"/>
                  </a:lnTo>
                  <a:lnTo>
                    <a:pt x="501" y="155"/>
                  </a:lnTo>
                  <a:lnTo>
                    <a:pt x="501" y="152"/>
                  </a:lnTo>
                  <a:lnTo>
                    <a:pt x="501" y="149"/>
                  </a:lnTo>
                  <a:lnTo>
                    <a:pt x="501" y="143"/>
                  </a:lnTo>
                  <a:close/>
                  <a:moveTo>
                    <a:pt x="624" y="113"/>
                  </a:moveTo>
                  <a:lnTo>
                    <a:pt x="615" y="33"/>
                  </a:lnTo>
                  <a:lnTo>
                    <a:pt x="614" y="27"/>
                  </a:lnTo>
                  <a:lnTo>
                    <a:pt x="612" y="22"/>
                  </a:lnTo>
                  <a:lnTo>
                    <a:pt x="610" y="19"/>
                  </a:lnTo>
                  <a:lnTo>
                    <a:pt x="607" y="17"/>
                  </a:lnTo>
                  <a:lnTo>
                    <a:pt x="604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600" y="16"/>
                  </a:lnTo>
                  <a:lnTo>
                    <a:pt x="598" y="16"/>
                  </a:lnTo>
                  <a:lnTo>
                    <a:pt x="597" y="14"/>
                  </a:lnTo>
                  <a:lnTo>
                    <a:pt x="597" y="14"/>
                  </a:lnTo>
                  <a:lnTo>
                    <a:pt x="597" y="13"/>
                  </a:lnTo>
                  <a:lnTo>
                    <a:pt x="597" y="11"/>
                  </a:lnTo>
                  <a:lnTo>
                    <a:pt x="597" y="11"/>
                  </a:lnTo>
                  <a:lnTo>
                    <a:pt x="598" y="11"/>
                  </a:lnTo>
                  <a:lnTo>
                    <a:pt x="600" y="10"/>
                  </a:lnTo>
                  <a:lnTo>
                    <a:pt x="601" y="10"/>
                  </a:lnTo>
                  <a:lnTo>
                    <a:pt x="606" y="10"/>
                  </a:lnTo>
                  <a:lnTo>
                    <a:pt x="612" y="10"/>
                  </a:lnTo>
                  <a:lnTo>
                    <a:pt x="618" y="10"/>
                  </a:lnTo>
                  <a:lnTo>
                    <a:pt x="627" y="8"/>
                  </a:lnTo>
                  <a:lnTo>
                    <a:pt x="637" y="6"/>
                  </a:lnTo>
                  <a:lnTo>
                    <a:pt x="637" y="5"/>
                  </a:lnTo>
                  <a:lnTo>
                    <a:pt x="638" y="5"/>
                  </a:lnTo>
                  <a:lnTo>
                    <a:pt x="638" y="5"/>
                  </a:lnTo>
                  <a:lnTo>
                    <a:pt x="640" y="6"/>
                  </a:lnTo>
                  <a:lnTo>
                    <a:pt x="641" y="6"/>
                  </a:lnTo>
                  <a:lnTo>
                    <a:pt x="641" y="8"/>
                  </a:lnTo>
                  <a:lnTo>
                    <a:pt x="641" y="8"/>
                  </a:lnTo>
                  <a:lnTo>
                    <a:pt x="640" y="10"/>
                  </a:lnTo>
                  <a:lnTo>
                    <a:pt x="640" y="10"/>
                  </a:lnTo>
                  <a:lnTo>
                    <a:pt x="637" y="11"/>
                  </a:lnTo>
                  <a:lnTo>
                    <a:pt x="635" y="13"/>
                  </a:lnTo>
                  <a:lnTo>
                    <a:pt x="634" y="13"/>
                  </a:lnTo>
                  <a:lnTo>
                    <a:pt x="632" y="14"/>
                  </a:lnTo>
                  <a:lnTo>
                    <a:pt x="630" y="14"/>
                  </a:lnTo>
                  <a:lnTo>
                    <a:pt x="629" y="17"/>
                  </a:lnTo>
                  <a:lnTo>
                    <a:pt x="629" y="21"/>
                  </a:lnTo>
                  <a:lnTo>
                    <a:pt x="629" y="25"/>
                  </a:lnTo>
                  <a:lnTo>
                    <a:pt x="629" y="32"/>
                  </a:lnTo>
                  <a:lnTo>
                    <a:pt x="638" y="111"/>
                  </a:lnTo>
                  <a:lnTo>
                    <a:pt x="640" y="119"/>
                  </a:lnTo>
                  <a:lnTo>
                    <a:pt x="641" y="122"/>
                  </a:lnTo>
                  <a:lnTo>
                    <a:pt x="643" y="126"/>
                  </a:lnTo>
                  <a:lnTo>
                    <a:pt x="646" y="129"/>
                  </a:lnTo>
                  <a:lnTo>
                    <a:pt x="649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4" y="130"/>
                  </a:lnTo>
                  <a:lnTo>
                    <a:pt x="655" y="130"/>
                  </a:lnTo>
                  <a:lnTo>
                    <a:pt x="657" y="130"/>
                  </a:lnTo>
                  <a:lnTo>
                    <a:pt x="657" y="132"/>
                  </a:lnTo>
                  <a:lnTo>
                    <a:pt x="658" y="132"/>
                  </a:lnTo>
                  <a:lnTo>
                    <a:pt x="658" y="133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4" y="135"/>
                  </a:lnTo>
                  <a:lnTo>
                    <a:pt x="650" y="136"/>
                  </a:lnTo>
                  <a:lnTo>
                    <a:pt x="644" y="136"/>
                  </a:lnTo>
                  <a:lnTo>
                    <a:pt x="640" y="136"/>
                  </a:lnTo>
                  <a:lnTo>
                    <a:pt x="635" y="136"/>
                  </a:lnTo>
                  <a:lnTo>
                    <a:pt x="626" y="138"/>
                  </a:lnTo>
                  <a:lnTo>
                    <a:pt x="618" y="140"/>
                  </a:lnTo>
                  <a:lnTo>
                    <a:pt x="617" y="140"/>
                  </a:lnTo>
                  <a:lnTo>
                    <a:pt x="615" y="140"/>
                  </a:lnTo>
                  <a:lnTo>
                    <a:pt x="614" y="140"/>
                  </a:lnTo>
                  <a:lnTo>
                    <a:pt x="614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4" y="136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5" y="135"/>
                  </a:lnTo>
                  <a:lnTo>
                    <a:pt x="617" y="133"/>
                  </a:lnTo>
                  <a:lnTo>
                    <a:pt x="618" y="132"/>
                  </a:lnTo>
                  <a:lnTo>
                    <a:pt x="620" y="132"/>
                  </a:lnTo>
                  <a:lnTo>
                    <a:pt x="621" y="130"/>
                  </a:lnTo>
                  <a:lnTo>
                    <a:pt x="623" y="127"/>
                  </a:lnTo>
                  <a:lnTo>
                    <a:pt x="624" y="124"/>
                  </a:lnTo>
                  <a:lnTo>
                    <a:pt x="624" y="119"/>
                  </a:lnTo>
                  <a:lnTo>
                    <a:pt x="624" y="113"/>
                  </a:lnTo>
                  <a:close/>
                  <a:moveTo>
                    <a:pt x="669" y="61"/>
                  </a:moveTo>
                  <a:lnTo>
                    <a:pt x="670" y="72"/>
                  </a:lnTo>
                  <a:lnTo>
                    <a:pt x="672" y="83"/>
                  </a:lnTo>
                  <a:lnTo>
                    <a:pt x="675" y="94"/>
                  </a:lnTo>
                  <a:lnTo>
                    <a:pt x="681" y="104"/>
                  </a:lnTo>
                  <a:lnTo>
                    <a:pt x="684" y="110"/>
                  </a:lnTo>
                  <a:lnTo>
                    <a:pt x="689" y="115"/>
                  </a:lnTo>
                  <a:lnTo>
                    <a:pt x="694" y="119"/>
                  </a:lnTo>
                  <a:lnTo>
                    <a:pt x="698" y="124"/>
                  </a:lnTo>
                  <a:lnTo>
                    <a:pt x="704" y="126"/>
                  </a:lnTo>
                  <a:lnTo>
                    <a:pt x="709" y="129"/>
                  </a:lnTo>
                  <a:lnTo>
                    <a:pt x="715" y="130"/>
                  </a:lnTo>
                  <a:lnTo>
                    <a:pt x="723" y="130"/>
                  </a:lnTo>
                  <a:lnTo>
                    <a:pt x="734" y="129"/>
                  </a:lnTo>
                  <a:lnTo>
                    <a:pt x="743" y="127"/>
                  </a:lnTo>
                  <a:lnTo>
                    <a:pt x="752" y="122"/>
                  </a:lnTo>
                  <a:lnTo>
                    <a:pt x="760" y="115"/>
                  </a:lnTo>
                  <a:lnTo>
                    <a:pt x="766" y="107"/>
                  </a:lnTo>
                  <a:lnTo>
                    <a:pt x="770" y="97"/>
                  </a:lnTo>
                  <a:lnTo>
                    <a:pt x="774" y="86"/>
                  </a:lnTo>
                  <a:lnTo>
                    <a:pt x="774" y="74"/>
                  </a:lnTo>
                  <a:lnTo>
                    <a:pt x="774" y="63"/>
                  </a:lnTo>
                  <a:lnTo>
                    <a:pt x="770" y="50"/>
                  </a:lnTo>
                  <a:lnTo>
                    <a:pt x="767" y="39"/>
                  </a:lnTo>
                  <a:lnTo>
                    <a:pt x="761" y="28"/>
                  </a:lnTo>
                  <a:lnTo>
                    <a:pt x="754" y="19"/>
                  </a:lnTo>
                  <a:lnTo>
                    <a:pt x="744" y="13"/>
                  </a:lnTo>
                  <a:lnTo>
                    <a:pt x="734" y="8"/>
                  </a:lnTo>
                  <a:lnTo>
                    <a:pt x="721" y="6"/>
                  </a:lnTo>
                  <a:lnTo>
                    <a:pt x="710" y="6"/>
                  </a:lnTo>
                  <a:lnTo>
                    <a:pt x="700" y="10"/>
                  </a:lnTo>
                  <a:lnTo>
                    <a:pt x="692" y="14"/>
                  </a:lnTo>
                  <a:lnTo>
                    <a:pt x="684" y="21"/>
                  </a:lnTo>
                  <a:lnTo>
                    <a:pt x="678" y="28"/>
                  </a:lnTo>
                  <a:lnTo>
                    <a:pt x="674" y="39"/>
                  </a:lnTo>
                  <a:lnTo>
                    <a:pt x="670" y="49"/>
                  </a:lnTo>
                  <a:lnTo>
                    <a:pt x="669" y="61"/>
                  </a:lnTo>
                  <a:close/>
                  <a:moveTo>
                    <a:pt x="655" y="68"/>
                  </a:moveTo>
                  <a:lnTo>
                    <a:pt x="657" y="53"/>
                  </a:lnTo>
                  <a:lnTo>
                    <a:pt x="661" y="41"/>
                  </a:lnTo>
                  <a:lnTo>
                    <a:pt x="667" y="28"/>
                  </a:lnTo>
                  <a:lnTo>
                    <a:pt x="677" y="19"/>
                  </a:lnTo>
                  <a:lnTo>
                    <a:pt x="686" y="10"/>
                  </a:lnTo>
                  <a:lnTo>
                    <a:pt x="697" y="5"/>
                  </a:lnTo>
                  <a:lnTo>
                    <a:pt x="710" y="0"/>
                  </a:lnTo>
                  <a:lnTo>
                    <a:pt x="723" y="0"/>
                  </a:lnTo>
                  <a:lnTo>
                    <a:pt x="737" y="2"/>
                  </a:lnTo>
                  <a:lnTo>
                    <a:pt x="750" y="5"/>
                  </a:lnTo>
                  <a:lnTo>
                    <a:pt x="761" y="11"/>
                  </a:lnTo>
                  <a:lnTo>
                    <a:pt x="770" y="21"/>
                  </a:lnTo>
                  <a:lnTo>
                    <a:pt x="778" y="30"/>
                  </a:lnTo>
                  <a:lnTo>
                    <a:pt x="784" y="42"/>
                  </a:lnTo>
                  <a:lnTo>
                    <a:pt x="787" y="55"/>
                  </a:lnTo>
                  <a:lnTo>
                    <a:pt x="787" y="68"/>
                  </a:lnTo>
                  <a:lnTo>
                    <a:pt x="787" y="80"/>
                  </a:lnTo>
                  <a:lnTo>
                    <a:pt x="783" y="93"/>
                  </a:lnTo>
                  <a:lnTo>
                    <a:pt x="778" y="105"/>
                  </a:lnTo>
                  <a:lnTo>
                    <a:pt x="770" y="115"/>
                  </a:lnTo>
                  <a:lnTo>
                    <a:pt x="760" y="124"/>
                  </a:lnTo>
                  <a:lnTo>
                    <a:pt x="749" y="132"/>
                  </a:lnTo>
                  <a:lnTo>
                    <a:pt x="735" y="135"/>
                  </a:lnTo>
                  <a:lnTo>
                    <a:pt x="721" y="136"/>
                  </a:lnTo>
                  <a:lnTo>
                    <a:pt x="707" y="135"/>
                  </a:lnTo>
                  <a:lnTo>
                    <a:pt x="694" y="132"/>
                  </a:lnTo>
                  <a:lnTo>
                    <a:pt x="683" y="126"/>
                  </a:lnTo>
                  <a:lnTo>
                    <a:pt x="674" y="116"/>
                  </a:lnTo>
                  <a:lnTo>
                    <a:pt x="666" y="107"/>
                  </a:lnTo>
                  <a:lnTo>
                    <a:pt x="660" y="94"/>
                  </a:lnTo>
                  <a:lnTo>
                    <a:pt x="657" y="82"/>
                  </a:lnTo>
                  <a:lnTo>
                    <a:pt x="655" y="68"/>
                  </a:lnTo>
                  <a:close/>
                  <a:moveTo>
                    <a:pt x="837" y="24"/>
                  </a:moveTo>
                  <a:lnTo>
                    <a:pt x="829" y="69"/>
                  </a:lnTo>
                  <a:lnTo>
                    <a:pt x="829" y="71"/>
                  </a:lnTo>
                  <a:lnTo>
                    <a:pt x="829" y="72"/>
                  </a:lnTo>
                  <a:lnTo>
                    <a:pt x="832" y="74"/>
                  </a:lnTo>
                  <a:lnTo>
                    <a:pt x="838" y="75"/>
                  </a:lnTo>
                  <a:lnTo>
                    <a:pt x="840" y="75"/>
                  </a:lnTo>
                  <a:lnTo>
                    <a:pt x="847" y="77"/>
                  </a:lnTo>
                  <a:lnTo>
                    <a:pt x="853" y="77"/>
                  </a:lnTo>
                  <a:lnTo>
                    <a:pt x="860" y="75"/>
                  </a:lnTo>
                  <a:lnTo>
                    <a:pt x="864" y="74"/>
                  </a:lnTo>
                  <a:lnTo>
                    <a:pt x="869" y="71"/>
                  </a:lnTo>
                  <a:lnTo>
                    <a:pt x="872" y="66"/>
                  </a:lnTo>
                  <a:lnTo>
                    <a:pt x="875" y="61"/>
                  </a:lnTo>
                  <a:lnTo>
                    <a:pt x="877" y="55"/>
                  </a:lnTo>
                  <a:lnTo>
                    <a:pt x="877" y="49"/>
                  </a:lnTo>
                  <a:lnTo>
                    <a:pt x="875" y="42"/>
                  </a:lnTo>
                  <a:lnTo>
                    <a:pt x="873" y="36"/>
                  </a:lnTo>
                  <a:lnTo>
                    <a:pt x="870" y="32"/>
                  </a:lnTo>
                  <a:lnTo>
                    <a:pt x="866" y="27"/>
                  </a:lnTo>
                  <a:lnTo>
                    <a:pt x="861" y="24"/>
                  </a:lnTo>
                  <a:lnTo>
                    <a:pt x="855" y="21"/>
                  </a:lnTo>
                  <a:lnTo>
                    <a:pt x="847" y="19"/>
                  </a:lnTo>
                  <a:lnTo>
                    <a:pt x="841" y="19"/>
                  </a:lnTo>
                  <a:lnTo>
                    <a:pt x="838" y="19"/>
                  </a:lnTo>
                  <a:lnTo>
                    <a:pt x="837" y="21"/>
                  </a:lnTo>
                  <a:lnTo>
                    <a:pt x="837" y="24"/>
                  </a:lnTo>
                  <a:close/>
                  <a:moveTo>
                    <a:pt x="806" y="113"/>
                  </a:moveTo>
                  <a:lnTo>
                    <a:pt x="820" y="33"/>
                  </a:lnTo>
                  <a:lnTo>
                    <a:pt x="821" y="27"/>
                  </a:lnTo>
                  <a:lnTo>
                    <a:pt x="821" y="22"/>
                  </a:lnTo>
                  <a:lnTo>
                    <a:pt x="820" y="19"/>
                  </a:lnTo>
                  <a:lnTo>
                    <a:pt x="818" y="16"/>
                  </a:lnTo>
                  <a:lnTo>
                    <a:pt x="817" y="14"/>
                  </a:lnTo>
                  <a:lnTo>
                    <a:pt x="815" y="14"/>
                  </a:lnTo>
                  <a:lnTo>
                    <a:pt x="813" y="13"/>
                  </a:lnTo>
                  <a:lnTo>
                    <a:pt x="812" y="11"/>
                  </a:lnTo>
                  <a:lnTo>
                    <a:pt x="810" y="11"/>
                  </a:lnTo>
                  <a:lnTo>
                    <a:pt x="809" y="11"/>
                  </a:lnTo>
                  <a:lnTo>
                    <a:pt x="809" y="10"/>
                  </a:lnTo>
                  <a:lnTo>
                    <a:pt x="809" y="8"/>
                  </a:lnTo>
                  <a:lnTo>
                    <a:pt x="809" y="8"/>
                  </a:lnTo>
                  <a:lnTo>
                    <a:pt x="809" y="6"/>
                  </a:lnTo>
                  <a:lnTo>
                    <a:pt x="810" y="6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20" y="8"/>
                  </a:lnTo>
                  <a:lnTo>
                    <a:pt x="824" y="10"/>
                  </a:lnTo>
                  <a:lnTo>
                    <a:pt x="830" y="11"/>
                  </a:lnTo>
                  <a:lnTo>
                    <a:pt x="833" y="11"/>
                  </a:lnTo>
                  <a:lnTo>
                    <a:pt x="841" y="13"/>
                  </a:lnTo>
                  <a:lnTo>
                    <a:pt x="849" y="13"/>
                  </a:lnTo>
                  <a:lnTo>
                    <a:pt x="857" y="14"/>
                  </a:lnTo>
                  <a:lnTo>
                    <a:pt x="866" y="17"/>
                  </a:lnTo>
                  <a:lnTo>
                    <a:pt x="873" y="19"/>
                  </a:lnTo>
                  <a:lnTo>
                    <a:pt x="880" y="24"/>
                  </a:lnTo>
                  <a:lnTo>
                    <a:pt x="884" y="28"/>
                  </a:lnTo>
                  <a:lnTo>
                    <a:pt x="887" y="33"/>
                  </a:lnTo>
                  <a:lnTo>
                    <a:pt x="890" y="39"/>
                  </a:lnTo>
                  <a:lnTo>
                    <a:pt x="890" y="46"/>
                  </a:lnTo>
                  <a:lnTo>
                    <a:pt x="890" y="53"/>
                  </a:lnTo>
                  <a:lnTo>
                    <a:pt x="889" y="58"/>
                  </a:lnTo>
                  <a:lnTo>
                    <a:pt x="887" y="63"/>
                  </a:lnTo>
                  <a:lnTo>
                    <a:pt x="884" y="66"/>
                  </a:lnTo>
                  <a:lnTo>
                    <a:pt x="881" y="71"/>
                  </a:lnTo>
                  <a:lnTo>
                    <a:pt x="872" y="77"/>
                  </a:lnTo>
                  <a:lnTo>
                    <a:pt x="863" y="80"/>
                  </a:lnTo>
                  <a:lnTo>
                    <a:pt x="877" y="116"/>
                  </a:lnTo>
                  <a:lnTo>
                    <a:pt x="878" y="118"/>
                  </a:lnTo>
                  <a:lnTo>
                    <a:pt x="880" y="121"/>
                  </a:lnTo>
                  <a:lnTo>
                    <a:pt x="887" y="138"/>
                  </a:lnTo>
                  <a:lnTo>
                    <a:pt x="895" y="147"/>
                  </a:lnTo>
                  <a:lnTo>
                    <a:pt x="897" y="149"/>
                  </a:lnTo>
                  <a:lnTo>
                    <a:pt x="900" y="151"/>
                  </a:lnTo>
                  <a:lnTo>
                    <a:pt x="901" y="151"/>
                  </a:lnTo>
                  <a:lnTo>
                    <a:pt x="903" y="152"/>
                  </a:lnTo>
                  <a:lnTo>
                    <a:pt x="901" y="154"/>
                  </a:lnTo>
                  <a:lnTo>
                    <a:pt x="900" y="155"/>
                  </a:lnTo>
                  <a:lnTo>
                    <a:pt x="897" y="155"/>
                  </a:lnTo>
                  <a:lnTo>
                    <a:pt x="892" y="154"/>
                  </a:lnTo>
                  <a:lnTo>
                    <a:pt x="883" y="152"/>
                  </a:lnTo>
                  <a:lnTo>
                    <a:pt x="877" y="146"/>
                  </a:lnTo>
                  <a:lnTo>
                    <a:pt x="872" y="138"/>
                  </a:lnTo>
                  <a:lnTo>
                    <a:pt x="864" y="126"/>
                  </a:lnTo>
                  <a:lnTo>
                    <a:pt x="852" y="91"/>
                  </a:lnTo>
                  <a:lnTo>
                    <a:pt x="849" y="88"/>
                  </a:lnTo>
                  <a:lnTo>
                    <a:pt x="847" y="85"/>
                  </a:lnTo>
                  <a:lnTo>
                    <a:pt x="843" y="82"/>
                  </a:lnTo>
                  <a:lnTo>
                    <a:pt x="835" y="80"/>
                  </a:lnTo>
                  <a:lnTo>
                    <a:pt x="830" y="80"/>
                  </a:lnTo>
                  <a:lnTo>
                    <a:pt x="827" y="80"/>
                  </a:lnTo>
                  <a:lnTo>
                    <a:pt x="826" y="83"/>
                  </a:lnTo>
                  <a:lnTo>
                    <a:pt x="826" y="85"/>
                  </a:lnTo>
                  <a:lnTo>
                    <a:pt x="820" y="115"/>
                  </a:lnTo>
                  <a:lnTo>
                    <a:pt x="820" y="122"/>
                  </a:lnTo>
                  <a:lnTo>
                    <a:pt x="820" y="127"/>
                  </a:lnTo>
                  <a:lnTo>
                    <a:pt x="821" y="130"/>
                  </a:lnTo>
                  <a:lnTo>
                    <a:pt x="823" y="133"/>
                  </a:lnTo>
                  <a:lnTo>
                    <a:pt x="826" y="135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0" y="138"/>
                  </a:lnTo>
                  <a:lnTo>
                    <a:pt x="832" y="138"/>
                  </a:lnTo>
                  <a:lnTo>
                    <a:pt x="833" y="140"/>
                  </a:lnTo>
                  <a:lnTo>
                    <a:pt x="833" y="140"/>
                  </a:lnTo>
                  <a:lnTo>
                    <a:pt x="833" y="141"/>
                  </a:lnTo>
                  <a:lnTo>
                    <a:pt x="833" y="143"/>
                  </a:lnTo>
                  <a:lnTo>
                    <a:pt x="833" y="143"/>
                  </a:lnTo>
                  <a:lnTo>
                    <a:pt x="832" y="143"/>
                  </a:lnTo>
                  <a:lnTo>
                    <a:pt x="830" y="143"/>
                  </a:lnTo>
                  <a:lnTo>
                    <a:pt x="827" y="143"/>
                  </a:lnTo>
                  <a:lnTo>
                    <a:pt x="823" y="141"/>
                  </a:lnTo>
                  <a:lnTo>
                    <a:pt x="817" y="140"/>
                  </a:lnTo>
                  <a:lnTo>
                    <a:pt x="810" y="138"/>
                  </a:lnTo>
                  <a:lnTo>
                    <a:pt x="801" y="136"/>
                  </a:lnTo>
                  <a:lnTo>
                    <a:pt x="792" y="136"/>
                  </a:lnTo>
                  <a:lnTo>
                    <a:pt x="790" y="136"/>
                  </a:lnTo>
                  <a:lnTo>
                    <a:pt x="790" y="136"/>
                  </a:lnTo>
                  <a:lnTo>
                    <a:pt x="789" y="135"/>
                  </a:lnTo>
                  <a:lnTo>
                    <a:pt x="787" y="135"/>
                  </a:lnTo>
                  <a:lnTo>
                    <a:pt x="787" y="133"/>
                  </a:lnTo>
                  <a:lnTo>
                    <a:pt x="787" y="133"/>
                  </a:lnTo>
                  <a:lnTo>
                    <a:pt x="789" y="132"/>
                  </a:lnTo>
                  <a:lnTo>
                    <a:pt x="792" y="130"/>
                  </a:lnTo>
                  <a:lnTo>
                    <a:pt x="792" y="130"/>
                  </a:lnTo>
                  <a:lnTo>
                    <a:pt x="793" y="130"/>
                  </a:lnTo>
                  <a:lnTo>
                    <a:pt x="795" y="129"/>
                  </a:lnTo>
                  <a:lnTo>
                    <a:pt x="797" y="129"/>
                  </a:lnTo>
                  <a:lnTo>
                    <a:pt x="798" y="129"/>
                  </a:lnTo>
                  <a:lnTo>
                    <a:pt x="801" y="126"/>
                  </a:lnTo>
                  <a:lnTo>
                    <a:pt x="803" y="124"/>
                  </a:lnTo>
                  <a:lnTo>
                    <a:pt x="804" y="119"/>
                  </a:lnTo>
                  <a:lnTo>
                    <a:pt x="806" y="113"/>
                  </a:lnTo>
                  <a:close/>
                  <a:moveTo>
                    <a:pt x="933" y="57"/>
                  </a:moveTo>
                  <a:lnTo>
                    <a:pt x="935" y="50"/>
                  </a:lnTo>
                  <a:lnTo>
                    <a:pt x="935" y="46"/>
                  </a:lnTo>
                  <a:lnTo>
                    <a:pt x="935" y="42"/>
                  </a:lnTo>
                  <a:lnTo>
                    <a:pt x="933" y="39"/>
                  </a:lnTo>
                  <a:lnTo>
                    <a:pt x="930" y="38"/>
                  </a:lnTo>
                  <a:lnTo>
                    <a:pt x="929" y="35"/>
                  </a:lnTo>
                  <a:lnTo>
                    <a:pt x="927" y="35"/>
                  </a:lnTo>
                  <a:lnTo>
                    <a:pt x="927" y="35"/>
                  </a:lnTo>
                  <a:lnTo>
                    <a:pt x="926" y="35"/>
                  </a:lnTo>
                  <a:lnTo>
                    <a:pt x="926" y="33"/>
                  </a:lnTo>
                  <a:lnTo>
                    <a:pt x="926" y="32"/>
                  </a:lnTo>
                  <a:lnTo>
                    <a:pt x="926" y="32"/>
                  </a:lnTo>
                  <a:lnTo>
                    <a:pt x="926" y="30"/>
                  </a:lnTo>
                  <a:lnTo>
                    <a:pt x="927" y="30"/>
                  </a:lnTo>
                  <a:lnTo>
                    <a:pt x="927" y="30"/>
                  </a:lnTo>
                  <a:lnTo>
                    <a:pt x="929" y="30"/>
                  </a:lnTo>
                  <a:lnTo>
                    <a:pt x="932" y="32"/>
                  </a:lnTo>
                  <a:lnTo>
                    <a:pt x="935" y="33"/>
                  </a:lnTo>
                  <a:lnTo>
                    <a:pt x="941" y="35"/>
                  </a:lnTo>
                  <a:lnTo>
                    <a:pt x="946" y="36"/>
                  </a:lnTo>
                  <a:lnTo>
                    <a:pt x="953" y="39"/>
                  </a:lnTo>
                  <a:lnTo>
                    <a:pt x="961" y="41"/>
                  </a:lnTo>
                  <a:lnTo>
                    <a:pt x="963" y="41"/>
                  </a:lnTo>
                  <a:lnTo>
                    <a:pt x="963" y="41"/>
                  </a:lnTo>
                  <a:lnTo>
                    <a:pt x="964" y="42"/>
                  </a:lnTo>
                  <a:lnTo>
                    <a:pt x="964" y="42"/>
                  </a:lnTo>
                  <a:lnTo>
                    <a:pt x="966" y="42"/>
                  </a:lnTo>
                  <a:lnTo>
                    <a:pt x="966" y="44"/>
                  </a:lnTo>
                  <a:lnTo>
                    <a:pt x="964" y="46"/>
                  </a:lnTo>
                  <a:lnTo>
                    <a:pt x="964" y="46"/>
                  </a:lnTo>
                  <a:lnTo>
                    <a:pt x="963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60" y="46"/>
                  </a:lnTo>
                  <a:lnTo>
                    <a:pt x="957" y="46"/>
                  </a:lnTo>
                  <a:lnTo>
                    <a:pt x="955" y="47"/>
                  </a:lnTo>
                  <a:lnTo>
                    <a:pt x="952" y="49"/>
                  </a:lnTo>
                  <a:lnTo>
                    <a:pt x="950" y="52"/>
                  </a:lnTo>
                  <a:lnTo>
                    <a:pt x="949" y="55"/>
                  </a:lnTo>
                  <a:lnTo>
                    <a:pt x="946" y="61"/>
                  </a:lnTo>
                  <a:lnTo>
                    <a:pt x="932" y="105"/>
                  </a:lnTo>
                  <a:lnTo>
                    <a:pt x="927" y="121"/>
                  </a:lnTo>
                  <a:lnTo>
                    <a:pt x="926" y="132"/>
                  </a:lnTo>
                  <a:lnTo>
                    <a:pt x="926" y="138"/>
                  </a:lnTo>
                  <a:lnTo>
                    <a:pt x="926" y="146"/>
                  </a:lnTo>
                  <a:lnTo>
                    <a:pt x="929" y="154"/>
                  </a:lnTo>
                  <a:lnTo>
                    <a:pt x="935" y="160"/>
                  </a:lnTo>
                  <a:lnTo>
                    <a:pt x="943" y="165"/>
                  </a:lnTo>
                  <a:lnTo>
                    <a:pt x="952" y="169"/>
                  </a:lnTo>
                  <a:lnTo>
                    <a:pt x="961" y="173"/>
                  </a:lnTo>
                  <a:lnTo>
                    <a:pt x="970" y="173"/>
                  </a:lnTo>
                  <a:lnTo>
                    <a:pt x="980" y="171"/>
                  </a:lnTo>
                  <a:lnTo>
                    <a:pt x="986" y="166"/>
                  </a:lnTo>
                  <a:lnTo>
                    <a:pt x="992" y="162"/>
                  </a:lnTo>
                  <a:lnTo>
                    <a:pt x="996" y="155"/>
                  </a:lnTo>
                  <a:lnTo>
                    <a:pt x="1000" y="146"/>
                  </a:lnTo>
                  <a:lnTo>
                    <a:pt x="1006" y="130"/>
                  </a:lnTo>
                  <a:lnTo>
                    <a:pt x="1006" y="129"/>
                  </a:lnTo>
                  <a:lnTo>
                    <a:pt x="1020" y="86"/>
                  </a:lnTo>
                  <a:lnTo>
                    <a:pt x="1021" y="80"/>
                  </a:lnTo>
                  <a:lnTo>
                    <a:pt x="1023" y="75"/>
                  </a:lnTo>
                  <a:lnTo>
                    <a:pt x="1021" y="72"/>
                  </a:lnTo>
                  <a:lnTo>
                    <a:pt x="1020" y="68"/>
                  </a:lnTo>
                  <a:lnTo>
                    <a:pt x="1018" y="68"/>
                  </a:lnTo>
                  <a:lnTo>
                    <a:pt x="1018" y="66"/>
                  </a:lnTo>
                  <a:lnTo>
                    <a:pt x="1016" y="64"/>
                  </a:lnTo>
                  <a:lnTo>
                    <a:pt x="1013" y="63"/>
                  </a:lnTo>
                  <a:lnTo>
                    <a:pt x="1012" y="63"/>
                  </a:lnTo>
                  <a:lnTo>
                    <a:pt x="1012" y="61"/>
                  </a:lnTo>
                  <a:lnTo>
                    <a:pt x="1010" y="61"/>
                  </a:lnTo>
                  <a:lnTo>
                    <a:pt x="1010" y="60"/>
                  </a:lnTo>
                  <a:lnTo>
                    <a:pt x="1012" y="58"/>
                  </a:lnTo>
                  <a:lnTo>
                    <a:pt x="1012" y="58"/>
                  </a:lnTo>
                  <a:lnTo>
                    <a:pt x="1013" y="58"/>
                  </a:lnTo>
                  <a:lnTo>
                    <a:pt x="1015" y="58"/>
                  </a:lnTo>
                  <a:lnTo>
                    <a:pt x="1018" y="60"/>
                  </a:lnTo>
                  <a:lnTo>
                    <a:pt x="1021" y="61"/>
                  </a:lnTo>
                  <a:lnTo>
                    <a:pt x="1026" y="63"/>
                  </a:lnTo>
                  <a:lnTo>
                    <a:pt x="1029" y="64"/>
                  </a:lnTo>
                  <a:lnTo>
                    <a:pt x="1035" y="66"/>
                  </a:lnTo>
                  <a:lnTo>
                    <a:pt x="1041" y="68"/>
                  </a:lnTo>
                  <a:lnTo>
                    <a:pt x="1043" y="68"/>
                  </a:lnTo>
                  <a:lnTo>
                    <a:pt x="1044" y="68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69"/>
                  </a:lnTo>
                  <a:lnTo>
                    <a:pt x="1046" y="71"/>
                  </a:lnTo>
                  <a:lnTo>
                    <a:pt x="1046" y="72"/>
                  </a:lnTo>
                  <a:lnTo>
                    <a:pt x="1044" y="72"/>
                  </a:lnTo>
                  <a:lnTo>
                    <a:pt x="1043" y="72"/>
                  </a:lnTo>
                  <a:lnTo>
                    <a:pt x="1041" y="74"/>
                  </a:lnTo>
                  <a:lnTo>
                    <a:pt x="1040" y="74"/>
                  </a:lnTo>
                  <a:lnTo>
                    <a:pt x="1038" y="74"/>
                  </a:lnTo>
                  <a:lnTo>
                    <a:pt x="1036" y="74"/>
                  </a:lnTo>
                  <a:lnTo>
                    <a:pt x="1035" y="74"/>
                  </a:lnTo>
                  <a:lnTo>
                    <a:pt x="1033" y="75"/>
                  </a:lnTo>
                  <a:lnTo>
                    <a:pt x="1032" y="79"/>
                  </a:lnTo>
                  <a:lnTo>
                    <a:pt x="1029" y="82"/>
                  </a:lnTo>
                  <a:lnTo>
                    <a:pt x="1027" y="88"/>
                  </a:lnTo>
                  <a:lnTo>
                    <a:pt x="1015" y="127"/>
                  </a:lnTo>
                  <a:lnTo>
                    <a:pt x="1009" y="146"/>
                  </a:lnTo>
                  <a:lnTo>
                    <a:pt x="1003" y="158"/>
                  </a:lnTo>
                  <a:lnTo>
                    <a:pt x="996" y="166"/>
                  </a:lnTo>
                  <a:lnTo>
                    <a:pt x="990" y="173"/>
                  </a:lnTo>
                  <a:lnTo>
                    <a:pt x="981" y="177"/>
                  </a:lnTo>
                  <a:lnTo>
                    <a:pt x="970" y="179"/>
                  </a:lnTo>
                  <a:lnTo>
                    <a:pt x="960" y="179"/>
                  </a:lnTo>
                  <a:lnTo>
                    <a:pt x="947" y="176"/>
                  </a:lnTo>
                  <a:lnTo>
                    <a:pt x="937" y="171"/>
                  </a:lnTo>
                  <a:lnTo>
                    <a:pt x="927" y="166"/>
                  </a:lnTo>
                  <a:lnTo>
                    <a:pt x="920" y="158"/>
                  </a:lnTo>
                  <a:lnTo>
                    <a:pt x="915" y="151"/>
                  </a:lnTo>
                  <a:lnTo>
                    <a:pt x="912" y="141"/>
                  </a:lnTo>
                  <a:lnTo>
                    <a:pt x="912" y="132"/>
                  </a:lnTo>
                  <a:lnTo>
                    <a:pt x="913" y="119"/>
                  </a:lnTo>
                  <a:lnTo>
                    <a:pt x="918" y="102"/>
                  </a:lnTo>
                  <a:lnTo>
                    <a:pt x="933" y="57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3" name="Freeform 163"/>
            <p:cNvSpPr>
              <a:spLocks noEditPoints="1"/>
            </p:cNvSpPr>
            <p:nvPr/>
          </p:nvSpPr>
          <p:spPr bwMode="auto">
            <a:xfrm>
              <a:off x="1162" y="154"/>
              <a:ext cx="519" cy="904"/>
            </a:xfrm>
            <a:custGeom>
              <a:avLst/>
              <a:gdLst/>
              <a:ahLst/>
              <a:cxnLst>
                <a:cxn ang="0">
                  <a:pos x="26" y="114"/>
                </a:cxn>
                <a:cxn ang="0">
                  <a:pos x="18" y="125"/>
                </a:cxn>
                <a:cxn ang="0">
                  <a:pos x="3" y="111"/>
                </a:cxn>
                <a:cxn ang="0">
                  <a:pos x="61" y="6"/>
                </a:cxn>
                <a:cxn ang="0">
                  <a:pos x="75" y="8"/>
                </a:cxn>
                <a:cxn ang="0">
                  <a:pos x="167" y="64"/>
                </a:cxn>
                <a:cxn ang="0">
                  <a:pos x="181" y="74"/>
                </a:cxn>
                <a:cxn ang="0">
                  <a:pos x="126" y="179"/>
                </a:cxn>
                <a:cxn ang="0">
                  <a:pos x="101" y="172"/>
                </a:cxn>
                <a:cxn ang="0">
                  <a:pos x="109" y="165"/>
                </a:cxn>
                <a:cxn ang="0">
                  <a:pos x="67" y="143"/>
                </a:cxn>
                <a:cxn ang="0">
                  <a:pos x="306" y="199"/>
                </a:cxn>
                <a:cxn ang="0">
                  <a:pos x="250" y="163"/>
                </a:cxn>
                <a:cxn ang="0">
                  <a:pos x="318" y="213"/>
                </a:cxn>
                <a:cxn ang="0">
                  <a:pos x="238" y="285"/>
                </a:cxn>
                <a:cxn ang="0">
                  <a:pos x="229" y="293"/>
                </a:cxn>
                <a:cxn ang="0">
                  <a:pos x="181" y="230"/>
                </a:cxn>
                <a:cxn ang="0">
                  <a:pos x="356" y="285"/>
                </a:cxn>
                <a:cxn ang="0">
                  <a:pos x="380" y="274"/>
                </a:cxn>
                <a:cxn ang="0">
                  <a:pos x="312" y="407"/>
                </a:cxn>
                <a:cxn ang="0">
                  <a:pos x="290" y="371"/>
                </a:cxn>
                <a:cxn ang="0">
                  <a:pos x="321" y="335"/>
                </a:cxn>
                <a:cxn ang="0">
                  <a:pos x="255" y="320"/>
                </a:cxn>
                <a:cxn ang="0">
                  <a:pos x="233" y="296"/>
                </a:cxn>
                <a:cxn ang="0">
                  <a:pos x="395" y="467"/>
                </a:cxn>
                <a:cxn ang="0">
                  <a:pos x="403" y="453"/>
                </a:cxn>
                <a:cxn ang="0">
                  <a:pos x="413" y="484"/>
                </a:cxn>
                <a:cxn ang="0">
                  <a:pos x="369" y="497"/>
                </a:cxn>
                <a:cxn ang="0">
                  <a:pos x="347" y="378"/>
                </a:cxn>
                <a:cxn ang="0">
                  <a:pos x="455" y="445"/>
                </a:cxn>
                <a:cxn ang="0">
                  <a:pos x="433" y="465"/>
                </a:cxn>
                <a:cxn ang="0">
                  <a:pos x="393" y="374"/>
                </a:cxn>
                <a:cxn ang="0">
                  <a:pos x="361" y="481"/>
                </a:cxn>
                <a:cxn ang="0">
                  <a:pos x="456" y="556"/>
                </a:cxn>
                <a:cxn ang="0">
                  <a:pos x="464" y="492"/>
                </a:cxn>
                <a:cxn ang="0">
                  <a:pos x="478" y="478"/>
                </a:cxn>
                <a:cxn ang="0">
                  <a:pos x="466" y="569"/>
                </a:cxn>
                <a:cxn ang="0">
                  <a:pos x="386" y="620"/>
                </a:cxn>
                <a:cxn ang="0">
                  <a:pos x="384" y="531"/>
                </a:cxn>
                <a:cxn ang="0">
                  <a:pos x="364" y="551"/>
                </a:cxn>
                <a:cxn ang="0">
                  <a:pos x="361" y="514"/>
                </a:cxn>
                <a:cxn ang="0">
                  <a:pos x="449" y="688"/>
                </a:cxn>
                <a:cxn ang="0">
                  <a:pos x="441" y="645"/>
                </a:cxn>
                <a:cxn ang="0">
                  <a:pos x="399" y="732"/>
                </a:cxn>
                <a:cxn ang="0">
                  <a:pos x="389" y="705"/>
                </a:cxn>
                <a:cxn ang="0">
                  <a:pos x="407" y="710"/>
                </a:cxn>
                <a:cxn ang="0">
                  <a:pos x="396" y="630"/>
                </a:cxn>
                <a:cxn ang="0">
                  <a:pos x="383" y="620"/>
                </a:cxn>
                <a:cxn ang="0">
                  <a:pos x="392" y="616"/>
                </a:cxn>
                <a:cxn ang="0">
                  <a:pos x="473" y="821"/>
                </a:cxn>
                <a:cxn ang="0">
                  <a:pos x="401" y="771"/>
                </a:cxn>
                <a:cxn ang="0">
                  <a:pos x="447" y="813"/>
                </a:cxn>
                <a:cxn ang="0">
                  <a:pos x="512" y="755"/>
                </a:cxn>
                <a:cxn ang="0">
                  <a:pos x="516" y="774"/>
                </a:cxn>
                <a:cxn ang="0">
                  <a:pos x="456" y="815"/>
                </a:cxn>
                <a:cxn ang="0">
                  <a:pos x="387" y="793"/>
                </a:cxn>
                <a:cxn ang="0">
                  <a:pos x="396" y="746"/>
                </a:cxn>
                <a:cxn ang="0">
                  <a:pos x="504" y="862"/>
                </a:cxn>
                <a:cxn ang="0">
                  <a:pos x="503" y="901"/>
                </a:cxn>
                <a:cxn ang="0">
                  <a:pos x="487" y="885"/>
                </a:cxn>
                <a:cxn ang="0">
                  <a:pos x="375" y="882"/>
                </a:cxn>
                <a:cxn ang="0">
                  <a:pos x="387" y="841"/>
                </a:cxn>
              </a:cxnLst>
              <a:rect l="0" t="0" r="r" b="b"/>
              <a:pathLst>
                <a:path w="519" h="902">
                  <a:moveTo>
                    <a:pt x="66" y="49"/>
                  </a:moveTo>
                  <a:lnTo>
                    <a:pt x="66" y="49"/>
                  </a:lnTo>
                  <a:lnTo>
                    <a:pt x="66" y="47"/>
                  </a:lnTo>
                  <a:lnTo>
                    <a:pt x="66" y="46"/>
                  </a:lnTo>
                  <a:lnTo>
                    <a:pt x="66" y="46"/>
                  </a:lnTo>
                  <a:lnTo>
                    <a:pt x="64" y="47"/>
                  </a:lnTo>
                  <a:lnTo>
                    <a:pt x="61" y="50"/>
                  </a:lnTo>
                  <a:lnTo>
                    <a:pt x="57" y="56"/>
                  </a:lnTo>
                  <a:lnTo>
                    <a:pt x="50" y="67"/>
                  </a:lnTo>
                  <a:lnTo>
                    <a:pt x="38" y="88"/>
                  </a:lnTo>
                  <a:lnTo>
                    <a:pt x="37" y="91"/>
                  </a:lnTo>
                  <a:lnTo>
                    <a:pt x="35" y="94"/>
                  </a:lnTo>
                  <a:lnTo>
                    <a:pt x="32" y="97"/>
                  </a:lnTo>
                  <a:lnTo>
                    <a:pt x="30" y="102"/>
                  </a:lnTo>
                  <a:lnTo>
                    <a:pt x="27" y="110"/>
                  </a:lnTo>
                  <a:lnTo>
                    <a:pt x="26" y="114"/>
                  </a:lnTo>
                  <a:lnTo>
                    <a:pt x="26" y="118"/>
                  </a:lnTo>
                  <a:lnTo>
                    <a:pt x="27" y="122"/>
                  </a:lnTo>
                  <a:lnTo>
                    <a:pt x="29" y="124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33" y="129"/>
                  </a:lnTo>
                  <a:lnTo>
                    <a:pt x="33" y="132"/>
                  </a:lnTo>
                  <a:lnTo>
                    <a:pt x="32" y="132"/>
                  </a:lnTo>
                  <a:lnTo>
                    <a:pt x="32" y="132"/>
                  </a:lnTo>
                  <a:lnTo>
                    <a:pt x="30" y="132"/>
                  </a:lnTo>
                  <a:lnTo>
                    <a:pt x="29" y="132"/>
                  </a:lnTo>
                  <a:lnTo>
                    <a:pt x="27" y="130"/>
                  </a:lnTo>
                  <a:lnTo>
                    <a:pt x="26" y="130"/>
                  </a:lnTo>
                  <a:lnTo>
                    <a:pt x="18" y="125"/>
                  </a:lnTo>
                  <a:lnTo>
                    <a:pt x="12" y="121"/>
                  </a:lnTo>
                  <a:lnTo>
                    <a:pt x="9" y="119"/>
                  </a:lnTo>
                  <a:lnTo>
                    <a:pt x="4" y="118"/>
                  </a:lnTo>
                  <a:lnTo>
                    <a:pt x="3" y="116"/>
                  </a:lnTo>
                  <a:lnTo>
                    <a:pt x="1" y="116"/>
                  </a:lnTo>
                  <a:lnTo>
                    <a:pt x="0" y="116"/>
                  </a:lnTo>
                  <a:lnTo>
                    <a:pt x="0" y="114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7" y="111"/>
                  </a:lnTo>
                  <a:lnTo>
                    <a:pt x="10" y="111"/>
                  </a:lnTo>
                  <a:lnTo>
                    <a:pt x="13" y="110"/>
                  </a:lnTo>
                  <a:lnTo>
                    <a:pt x="15" y="108"/>
                  </a:lnTo>
                  <a:lnTo>
                    <a:pt x="21" y="100"/>
                  </a:lnTo>
                  <a:lnTo>
                    <a:pt x="32" y="85"/>
                  </a:lnTo>
                  <a:lnTo>
                    <a:pt x="44" y="64"/>
                  </a:lnTo>
                  <a:lnTo>
                    <a:pt x="58" y="42"/>
                  </a:lnTo>
                  <a:lnTo>
                    <a:pt x="63" y="31"/>
                  </a:lnTo>
                  <a:lnTo>
                    <a:pt x="64" y="24"/>
                  </a:lnTo>
                  <a:lnTo>
                    <a:pt x="66" y="16"/>
                  </a:lnTo>
                  <a:lnTo>
                    <a:pt x="64" y="9"/>
                  </a:lnTo>
                  <a:lnTo>
                    <a:pt x="63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0" y="3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4" y="2"/>
                  </a:lnTo>
                  <a:lnTo>
                    <a:pt x="66" y="2"/>
                  </a:lnTo>
                  <a:lnTo>
                    <a:pt x="67" y="3"/>
                  </a:lnTo>
                  <a:lnTo>
                    <a:pt x="70" y="6"/>
                  </a:lnTo>
                  <a:lnTo>
                    <a:pt x="72" y="8"/>
                  </a:lnTo>
                  <a:lnTo>
                    <a:pt x="73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5" y="8"/>
                  </a:lnTo>
                  <a:lnTo>
                    <a:pt x="77" y="9"/>
                  </a:lnTo>
                  <a:lnTo>
                    <a:pt x="80" y="13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75" y="124"/>
                  </a:lnTo>
                  <a:lnTo>
                    <a:pt x="75" y="125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7"/>
                  </a:lnTo>
                  <a:lnTo>
                    <a:pt x="78" y="127"/>
                  </a:lnTo>
                  <a:lnTo>
                    <a:pt x="80" y="127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70" y="63"/>
                  </a:lnTo>
                  <a:lnTo>
                    <a:pt x="172" y="64"/>
                  </a:lnTo>
                  <a:lnTo>
                    <a:pt x="177" y="66"/>
                  </a:lnTo>
                  <a:lnTo>
                    <a:pt x="178" y="67"/>
                  </a:lnTo>
                  <a:lnTo>
                    <a:pt x="181" y="69"/>
                  </a:lnTo>
                  <a:lnTo>
                    <a:pt x="184" y="69"/>
                  </a:lnTo>
                  <a:lnTo>
                    <a:pt x="186" y="71"/>
                  </a:lnTo>
                  <a:lnTo>
                    <a:pt x="186" y="71"/>
                  </a:lnTo>
                  <a:lnTo>
                    <a:pt x="187" y="72"/>
                  </a:lnTo>
                  <a:lnTo>
                    <a:pt x="187" y="74"/>
                  </a:lnTo>
                  <a:lnTo>
                    <a:pt x="187" y="74"/>
                  </a:lnTo>
                  <a:lnTo>
                    <a:pt x="186" y="75"/>
                  </a:lnTo>
                  <a:lnTo>
                    <a:pt x="183" y="75"/>
                  </a:lnTo>
                  <a:lnTo>
                    <a:pt x="183" y="75"/>
                  </a:lnTo>
                  <a:lnTo>
                    <a:pt x="181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78" y="74"/>
                  </a:lnTo>
                  <a:lnTo>
                    <a:pt x="175" y="75"/>
                  </a:lnTo>
                  <a:lnTo>
                    <a:pt x="172" y="77"/>
                  </a:lnTo>
                  <a:lnTo>
                    <a:pt x="170" y="78"/>
                  </a:lnTo>
                  <a:lnTo>
                    <a:pt x="167" y="83"/>
                  </a:lnTo>
                  <a:lnTo>
                    <a:pt x="166" y="85"/>
                  </a:lnTo>
                  <a:lnTo>
                    <a:pt x="129" y="158"/>
                  </a:lnTo>
                  <a:lnTo>
                    <a:pt x="127" y="160"/>
                  </a:lnTo>
                  <a:lnTo>
                    <a:pt x="127" y="160"/>
                  </a:lnTo>
                  <a:lnTo>
                    <a:pt x="126" y="166"/>
                  </a:lnTo>
                  <a:lnTo>
                    <a:pt x="124" y="171"/>
                  </a:lnTo>
                  <a:lnTo>
                    <a:pt x="124" y="174"/>
                  </a:lnTo>
                  <a:lnTo>
                    <a:pt x="126" y="179"/>
                  </a:lnTo>
                  <a:lnTo>
                    <a:pt x="126" y="179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9" y="182"/>
                  </a:lnTo>
                  <a:lnTo>
                    <a:pt x="129" y="182"/>
                  </a:lnTo>
                  <a:lnTo>
                    <a:pt x="130" y="183"/>
                  </a:lnTo>
                  <a:lnTo>
                    <a:pt x="130" y="185"/>
                  </a:lnTo>
                  <a:lnTo>
                    <a:pt x="129" y="186"/>
                  </a:lnTo>
                  <a:lnTo>
                    <a:pt x="129" y="186"/>
                  </a:lnTo>
                  <a:lnTo>
                    <a:pt x="127" y="186"/>
                  </a:lnTo>
                  <a:lnTo>
                    <a:pt x="126" y="185"/>
                  </a:lnTo>
                  <a:lnTo>
                    <a:pt x="123" y="183"/>
                  </a:lnTo>
                  <a:lnTo>
                    <a:pt x="118" y="182"/>
                  </a:lnTo>
                  <a:lnTo>
                    <a:pt x="113" y="179"/>
                  </a:lnTo>
                  <a:lnTo>
                    <a:pt x="109" y="176"/>
                  </a:lnTo>
                  <a:lnTo>
                    <a:pt x="106" y="174"/>
                  </a:lnTo>
                  <a:lnTo>
                    <a:pt x="101" y="172"/>
                  </a:lnTo>
                  <a:lnTo>
                    <a:pt x="98" y="171"/>
                  </a:lnTo>
                  <a:lnTo>
                    <a:pt x="97" y="169"/>
                  </a:lnTo>
                  <a:lnTo>
                    <a:pt x="95" y="169"/>
                  </a:lnTo>
                  <a:lnTo>
                    <a:pt x="95" y="168"/>
                  </a:lnTo>
                  <a:lnTo>
                    <a:pt x="95" y="168"/>
                  </a:lnTo>
                  <a:lnTo>
                    <a:pt x="95" y="166"/>
                  </a:lnTo>
                  <a:lnTo>
                    <a:pt x="97" y="166"/>
                  </a:lnTo>
                  <a:lnTo>
                    <a:pt x="97" y="166"/>
                  </a:lnTo>
                  <a:lnTo>
                    <a:pt x="98" y="165"/>
                  </a:lnTo>
                  <a:lnTo>
                    <a:pt x="100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1" y="166"/>
                  </a:lnTo>
                  <a:lnTo>
                    <a:pt x="103" y="166"/>
                  </a:lnTo>
                  <a:lnTo>
                    <a:pt x="106" y="166"/>
                  </a:lnTo>
                  <a:lnTo>
                    <a:pt x="109" y="165"/>
                  </a:lnTo>
                  <a:lnTo>
                    <a:pt x="110" y="161"/>
                  </a:lnTo>
                  <a:lnTo>
                    <a:pt x="113" y="157"/>
                  </a:lnTo>
                  <a:lnTo>
                    <a:pt x="113" y="157"/>
                  </a:lnTo>
                  <a:lnTo>
                    <a:pt x="115" y="154"/>
                  </a:lnTo>
                  <a:lnTo>
                    <a:pt x="117" y="152"/>
                  </a:lnTo>
                  <a:lnTo>
                    <a:pt x="117" y="150"/>
                  </a:lnTo>
                  <a:lnTo>
                    <a:pt x="144" y="99"/>
                  </a:lnTo>
                  <a:lnTo>
                    <a:pt x="146" y="94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6" y="89"/>
                  </a:lnTo>
                  <a:lnTo>
                    <a:pt x="146" y="89"/>
                  </a:lnTo>
                  <a:lnTo>
                    <a:pt x="144" y="89"/>
                  </a:lnTo>
                  <a:lnTo>
                    <a:pt x="141" y="91"/>
                  </a:lnTo>
                  <a:lnTo>
                    <a:pt x="140" y="93"/>
                  </a:lnTo>
                  <a:lnTo>
                    <a:pt x="67" y="143"/>
                  </a:lnTo>
                  <a:lnTo>
                    <a:pt x="64" y="144"/>
                  </a:lnTo>
                  <a:lnTo>
                    <a:pt x="64" y="146"/>
                  </a:lnTo>
                  <a:lnTo>
                    <a:pt x="63" y="146"/>
                  </a:lnTo>
                  <a:lnTo>
                    <a:pt x="61" y="146"/>
                  </a:lnTo>
                  <a:lnTo>
                    <a:pt x="61" y="144"/>
                  </a:lnTo>
                  <a:lnTo>
                    <a:pt x="60" y="143"/>
                  </a:lnTo>
                  <a:lnTo>
                    <a:pt x="60" y="141"/>
                  </a:lnTo>
                  <a:lnTo>
                    <a:pt x="60" y="140"/>
                  </a:lnTo>
                  <a:lnTo>
                    <a:pt x="66" y="49"/>
                  </a:lnTo>
                  <a:close/>
                  <a:moveTo>
                    <a:pt x="181" y="230"/>
                  </a:moveTo>
                  <a:lnTo>
                    <a:pt x="303" y="202"/>
                  </a:lnTo>
                  <a:lnTo>
                    <a:pt x="304" y="202"/>
                  </a:lnTo>
                  <a:lnTo>
                    <a:pt x="304" y="202"/>
                  </a:lnTo>
                  <a:lnTo>
                    <a:pt x="304" y="201"/>
                  </a:lnTo>
                  <a:lnTo>
                    <a:pt x="306" y="201"/>
                  </a:lnTo>
                  <a:lnTo>
                    <a:pt x="306" y="199"/>
                  </a:lnTo>
                  <a:lnTo>
                    <a:pt x="306" y="199"/>
                  </a:lnTo>
                  <a:lnTo>
                    <a:pt x="306" y="197"/>
                  </a:lnTo>
                  <a:lnTo>
                    <a:pt x="304" y="196"/>
                  </a:lnTo>
                  <a:lnTo>
                    <a:pt x="281" y="172"/>
                  </a:lnTo>
                  <a:lnTo>
                    <a:pt x="276" y="166"/>
                  </a:lnTo>
                  <a:lnTo>
                    <a:pt x="272" y="165"/>
                  </a:lnTo>
                  <a:lnTo>
                    <a:pt x="266" y="163"/>
                  </a:lnTo>
                  <a:lnTo>
                    <a:pt x="260" y="165"/>
                  </a:lnTo>
                  <a:lnTo>
                    <a:pt x="256" y="165"/>
                  </a:lnTo>
                  <a:lnTo>
                    <a:pt x="255" y="166"/>
                  </a:lnTo>
                  <a:lnTo>
                    <a:pt x="252" y="166"/>
                  </a:lnTo>
                  <a:lnTo>
                    <a:pt x="250" y="166"/>
                  </a:lnTo>
                  <a:lnTo>
                    <a:pt x="249" y="165"/>
                  </a:lnTo>
                  <a:lnTo>
                    <a:pt x="249" y="165"/>
                  </a:lnTo>
                  <a:lnTo>
                    <a:pt x="249" y="163"/>
                  </a:lnTo>
                  <a:lnTo>
                    <a:pt x="250" y="163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2" y="161"/>
                  </a:lnTo>
                  <a:lnTo>
                    <a:pt x="252" y="160"/>
                  </a:lnTo>
                  <a:lnTo>
                    <a:pt x="266" y="150"/>
                  </a:lnTo>
                  <a:lnTo>
                    <a:pt x="267" y="149"/>
                  </a:lnTo>
                  <a:lnTo>
                    <a:pt x="269" y="149"/>
                  </a:lnTo>
                  <a:lnTo>
                    <a:pt x="270" y="150"/>
                  </a:lnTo>
                  <a:lnTo>
                    <a:pt x="272" y="152"/>
                  </a:lnTo>
                  <a:lnTo>
                    <a:pt x="321" y="204"/>
                  </a:lnTo>
                  <a:lnTo>
                    <a:pt x="324" y="205"/>
                  </a:lnTo>
                  <a:lnTo>
                    <a:pt x="324" y="208"/>
                  </a:lnTo>
                  <a:lnTo>
                    <a:pt x="324" y="208"/>
                  </a:lnTo>
                  <a:lnTo>
                    <a:pt x="324" y="210"/>
                  </a:lnTo>
                  <a:lnTo>
                    <a:pt x="321" y="212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318" y="213"/>
                  </a:lnTo>
                  <a:lnTo>
                    <a:pt x="203" y="240"/>
                  </a:lnTo>
                  <a:lnTo>
                    <a:pt x="203" y="240"/>
                  </a:lnTo>
                  <a:lnTo>
                    <a:pt x="201" y="240"/>
                  </a:lnTo>
                  <a:lnTo>
                    <a:pt x="198" y="241"/>
                  </a:lnTo>
                  <a:lnTo>
                    <a:pt x="196" y="243"/>
                  </a:lnTo>
                  <a:lnTo>
                    <a:pt x="196" y="244"/>
                  </a:lnTo>
                  <a:lnTo>
                    <a:pt x="196" y="246"/>
                  </a:lnTo>
                  <a:lnTo>
                    <a:pt x="196" y="248"/>
                  </a:lnTo>
                  <a:lnTo>
                    <a:pt x="200" y="251"/>
                  </a:lnTo>
                  <a:lnTo>
                    <a:pt x="218" y="270"/>
                  </a:lnTo>
                  <a:lnTo>
                    <a:pt x="224" y="276"/>
                  </a:lnTo>
                  <a:lnTo>
                    <a:pt x="229" y="280"/>
                  </a:lnTo>
                  <a:lnTo>
                    <a:pt x="233" y="284"/>
                  </a:lnTo>
                  <a:lnTo>
                    <a:pt x="238" y="285"/>
                  </a:lnTo>
                  <a:lnTo>
                    <a:pt x="241" y="285"/>
                  </a:lnTo>
                  <a:lnTo>
                    <a:pt x="246" y="285"/>
                  </a:lnTo>
                  <a:lnTo>
                    <a:pt x="249" y="287"/>
                  </a:lnTo>
                  <a:lnTo>
                    <a:pt x="250" y="287"/>
                  </a:lnTo>
                  <a:lnTo>
                    <a:pt x="252" y="287"/>
                  </a:lnTo>
                  <a:lnTo>
                    <a:pt x="252" y="288"/>
                  </a:lnTo>
                  <a:lnTo>
                    <a:pt x="252" y="29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50" y="291"/>
                  </a:lnTo>
                  <a:lnTo>
                    <a:pt x="249" y="291"/>
                  </a:lnTo>
                  <a:lnTo>
                    <a:pt x="249" y="291"/>
                  </a:lnTo>
                  <a:lnTo>
                    <a:pt x="235" y="295"/>
                  </a:lnTo>
                  <a:lnTo>
                    <a:pt x="233" y="295"/>
                  </a:lnTo>
                  <a:lnTo>
                    <a:pt x="232" y="295"/>
                  </a:lnTo>
                  <a:lnTo>
                    <a:pt x="229" y="293"/>
                  </a:lnTo>
                  <a:lnTo>
                    <a:pt x="226" y="291"/>
                  </a:lnTo>
                  <a:lnTo>
                    <a:pt x="223" y="287"/>
                  </a:lnTo>
                  <a:lnTo>
                    <a:pt x="215" y="279"/>
                  </a:lnTo>
                  <a:lnTo>
                    <a:pt x="206" y="270"/>
                  </a:lnTo>
                  <a:lnTo>
                    <a:pt x="198" y="260"/>
                  </a:lnTo>
                  <a:lnTo>
                    <a:pt x="190" y="252"/>
                  </a:lnTo>
                  <a:lnTo>
                    <a:pt x="181" y="244"/>
                  </a:lnTo>
                  <a:lnTo>
                    <a:pt x="180" y="243"/>
                  </a:lnTo>
                  <a:lnTo>
                    <a:pt x="180" y="241"/>
                  </a:lnTo>
                  <a:lnTo>
                    <a:pt x="177" y="240"/>
                  </a:lnTo>
                  <a:lnTo>
                    <a:pt x="175" y="237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5" y="233"/>
                  </a:lnTo>
                  <a:lnTo>
                    <a:pt x="178" y="232"/>
                  </a:lnTo>
                  <a:lnTo>
                    <a:pt x="181" y="230"/>
                  </a:lnTo>
                  <a:lnTo>
                    <a:pt x="181" y="230"/>
                  </a:lnTo>
                  <a:close/>
                  <a:moveTo>
                    <a:pt x="306" y="301"/>
                  </a:moveTo>
                  <a:lnTo>
                    <a:pt x="326" y="329"/>
                  </a:lnTo>
                  <a:lnTo>
                    <a:pt x="327" y="331"/>
                  </a:lnTo>
                  <a:lnTo>
                    <a:pt x="327" y="331"/>
                  </a:lnTo>
                  <a:lnTo>
                    <a:pt x="329" y="331"/>
                  </a:lnTo>
                  <a:lnTo>
                    <a:pt x="329" y="331"/>
                  </a:lnTo>
                  <a:lnTo>
                    <a:pt x="330" y="331"/>
                  </a:lnTo>
                  <a:lnTo>
                    <a:pt x="330" y="329"/>
                  </a:lnTo>
                  <a:lnTo>
                    <a:pt x="332" y="329"/>
                  </a:lnTo>
                  <a:lnTo>
                    <a:pt x="356" y="288"/>
                  </a:lnTo>
                  <a:lnTo>
                    <a:pt x="356" y="288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7"/>
                  </a:lnTo>
                  <a:lnTo>
                    <a:pt x="356" y="285"/>
                  </a:lnTo>
                  <a:lnTo>
                    <a:pt x="355" y="285"/>
                  </a:lnTo>
                  <a:lnTo>
                    <a:pt x="355" y="285"/>
                  </a:lnTo>
                  <a:lnTo>
                    <a:pt x="353" y="285"/>
                  </a:lnTo>
                  <a:lnTo>
                    <a:pt x="307" y="295"/>
                  </a:lnTo>
                  <a:lnTo>
                    <a:pt x="307" y="295"/>
                  </a:lnTo>
                  <a:lnTo>
                    <a:pt x="306" y="295"/>
                  </a:lnTo>
                  <a:lnTo>
                    <a:pt x="306" y="295"/>
                  </a:lnTo>
                  <a:lnTo>
                    <a:pt x="304" y="295"/>
                  </a:lnTo>
                  <a:lnTo>
                    <a:pt x="304" y="296"/>
                  </a:lnTo>
                  <a:lnTo>
                    <a:pt x="304" y="298"/>
                  </a:lnTo>
                  <a:lnTo>
                    <a:pt x="304" y="299"/>
                  </a:lnTo>
                  <a:lnTo>
                    <a:pt x="306" y="301"/>
                  </a:lnTo>
                  <a:close/>
                  <a:moveTo>
                    <a:pt x="260" y="298"/>
                  </a:moveTo>
                  <a:lnTo>
                    <a:pt x="376" y="274"/>
                  </a:lnTo>
                  <a:lnTo>
                    <a:pt x="378" y="274"/>
                  </a:lnTo>
                  <a:lnTo>
                    <a:pt x="380" y="274"/>
                  </a:lnTo>
                  <a:lnTo>
                    <a:pt x="380" y="274"/>
                  </a:lnTo>
                  <a:lnTo>
                    <a:pt x="381" y="274"/>
                  </a:lnTo>
                  <a:lnTo>
                    <a:pt x="381" y="276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80" y="279"/>
                  </a:lnTo>
                  <a:lnTo>
                    <a:pt x="318" y="376"/>
                  </a:lnTo>
                  <a:lnTo>
                    <a:pt x="315" y="382"/>
                  </a:lnTo>
                  <a:lnTo>
                    <a:pt x="312" y="389"/>
                  </a:lnTo>
                  <a:lnTo>
                    <a:pt x="312" y="393"/>
                  </a:lnTo>
                  <a:lnTo>
                    <a:pt x="312" y="396"/>
                  </a:lnTo>
                  <a:lnTo>
                    <a:pt x="312" y="400"/>
                  </a:lnTo>
                  <a:lnTo>
                    <a:pt x="313" y="401"/>
                  </a:lnTo>
                  <a:lnTo>
                    <a:pt x="315" y="404"/>
                  </a:lnTo>
                  <a:lnTo>
                    <a:pt x="313" y="406"/>
                  </a:lnTo>
                  <a:lnTo>
                    <a:pt x="312" y="407"/>
                  </a:lnTo>
                  <a:lnTo>
                    <a:pt x="312" y="407"/>
                  </a:lnTo>
                  <a:lnTo>
                    <a:pt x="310" y="406"/>
                  </a:lnTo>
                  <a:lnTo>
                    <a:pt x="310" y="406"/>
                  </a:lnTo>
                  <a:lnTo>
                    <a:pt x="309" y="404"/>
                  </a:lnTo>
                  <a:lnTo>
                    <a:pt x="306" y="400"/>
                  </a:lnTo>
                  <a:lnTo>
                    <a:pt x="303" y="393"/>
                  </a:lnTo>
                  <a:lnTo>
                    <a:pt x="300" y="387"/>
                  </a:lnTo>
                  <a:lnTo>
                    <a:pt x="295" y="382"/>
                  </a:lnTo>
                  <a:lnTo>
                    <a:pt x="289" y="376"/>
                  </a:lnTo>
                  <a:lnTo>
                    <a:pt x="289" y="374"/>
                  </a:lnTo>
                  <a:lnTo>
                    <a:pt x="287" y="374"/>
                  </a:lnTo>
                  <a:lnTo>
                    <a:pt x="287" y="373"/>
                  </a:lnTo>
                  <a:lnTo>
                    <a:pt x="287" y="373"/>
                  </a:lnTo>
                  <a:lnTo>
                    <a:pt x="287" y="371"/>
                  </a:lnTo>
                  <a:lnTo>
                    <a:pt x="289" y="371"/>
                  </a:lnTo>
                  <a:lnTo>
                    <a:pt x="290" y="371"/>
                  </a:lnTo>
                  <a:lnTo>
                    <a:pt x="292" y="371"/>
                  </a:lnTo>
                  <a:lnTo>
                    <a:pt x="293" y="373"/>
                  </a:lnTo>
                  <a:lnTo>
                    <a:pt x="293" y="373"/>
                  </a:lnTo>
                  <a:lnTo>
                    <a:pt x="296" y="374"/>
                  </a:lnTo>
                  <a:lnTo>
                    <a:pt x="298" y="374"/>
                  </a:lnTo>
                  <a:lnTo>
                    <a:pt x="301" y="374"/>
                  </a:lnTo>
                  <a:lnTo>
                    <a:pt x="303" y="374"/>
                  </a:lnTo>
                  <a:lnTo>
                    <a:pt x="303" y="373"/>
                  </a:lnTo>
                  <a:lnTo>
                    <a:pt x="304" y="371"/>
                  </a:lnTo>
                  <a:lnTo>
                    <a:pt x="306" y="370"/>
                  </a:lnTo>
                  <a:lnTo>
                    <a:pt x="307" y="368"/>
                  </a:lnTo>
                  <a:lnTo>
                    <a:pt x="321" y="346"/>
                  </a:lnTo>
                  <a:lnTo>
                    <a:pt x="323" y="343"/>
                  </a:lnTo>
                  <a:lnTo>
                    <a:pt x="323" y="340"/>
                  </a:lnTo>
                  <a:lnTo>
                    <a:pt x="323" y="338"/>
                  </a:lnTo>
                  <a:lnTo>
                    <a:pt x="321" y="335"/>
                  </a:lnTo>
                  <a:lnTo>
                    <a:pt x="296" y="302"/>
                  </a:lnTo>
                  <a:lnTo>
                    <a:pt x="295" y="299"/>
                  </a:lnTo>
                  <a:lnTo>
                    <a:pt x="293" y="299"/>
                  </a:lnTo>
                  <a:lnTo>
                    <a:pt x="290" y="298"/>
                  </a:lnTo>
                  <a:lnTo>
                    <a:pt x="287" y="299"/>
                  </a:lnTo>
                  <a:lnTo>
                    <a:pt x="266" y="302"/>
                  </a:lnTo>
                  <a:lnTo>
                    <a:pt x="263" y="304"/>
                  </a:lnTo>
                  <a:lnTo>
                    <a:pt x="260" y="304"/>
                  </a:lnTo>
                  <a:lnTo>
                    <a:pt x="258" y="306"/>
                  </a:lnTo>
                  <a:lnTo>
                    <a:pt x="256" y="307"/>
                  </a:lnTo>
                  <a:lnTo>
                    <a:pt x="255" y="309"/>
                  </a:lnTo>
                  <a:lnTo>
                    <a:pt x="253" y="310"/>
                  </a:lnTo>
                  <a:lnTo>
                    <a:pt x="253" y="313"/>
                  </a:lnTo>
                  <a:lnTo>
                    <a:pt x="253" y="317"/>
                  </a:lnTo>
                  <a:lnTo>
                    <a:pt x="255" y="318"/>
                  </a:lnTo>
                  <a:lnTo>
                    <a:pt x="255" y="320"/>
                  </a:lnTo>
                  <a:lnTo>
                    <a:pt x="256" y="323"/>
                  </a:lnTo>
                  <a:lnTo>
                    <a:pt x="255" y="324"/>
                  </a:lnTo>
                  <a:lnTo>
                    <a:pt x="255" y="324"/>
                  </a:lnTo>
                  <a:lnTo>
                    <a:pt x="253" y="324"/>
                  </a:lnTo>
                  <a:lnTo>
                    <a:pt x="252" y="324"/>
                  </a:lnTo>
                  <a:lnTo>
                    <a:pt x="252" y="323"/>
                  </a:lnTo>
                  <a:lnTo>
                    <a:pt x="250" y="321"/>
                  </a:lnTo>
                  <a:lnTo>
                    <a:pt x="247" y="317"/>
                  </a:lnTo>
                  <a:lnTo>
                    <a:pt x="244" y="310"/>
                  </a:lnTo>
                  <a:lnTo>
                    <a:pt x="240" y="306"/>
                  </a:lnTo>
                  <a:lnTo>
                    <a:pt x="238" y="302"/>
                  </a:lnTo>
                  <a:lnTo>
                    <a:pt x="236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3" y="296"/>
                  </a:lnTo>
                  <a:lnTo>
                    <a:pt x="233" y="295"/>
                  </a:lnTo>
                  <a:lnTo>
                    <a:pt x="233" y="295"/>
                  </a:lnTo>
                  <a:lnTo>
                    <a:pt x="235" y="295"/>
                  </a:lnTo>
                  <a:lnTo>
                    <a:pt x="238" y="295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38" y="296"/>
                  </a:lnTo>
                  <a:lnTo>
                    <a:pt x="241" y="296"/>
                  </a:lnTo>
                  <a:lnTo>
                    <a:pt x="243" y="298"/>
                  </a:lnTo>
                  <a:lnTo>
                    <a:pt x="246" y="298"/>
                  </a:lnTo>
                  <a:lnTo>
                    <a:pt x="249" y="298"/>
                  </a:lnTo>
                  <a:lnTo>
                    <a:pt x="253" y="298"/>
                  </a:lnTo>
                  <a:lnTo>
                    <a:pt x="260" y="298"/>
                  </a:lnTo>
                  <a:close/>
                  <a:moveTo>
                    <a:pt x="372" y="478"/>
                  </a:moveTo>
                  <a:lnTo>
                    <a:pt x="392" y="468"/>
                  </a:lnTo>
                  <a:lnTo>
                    <a:pt x="395" y="467"/>
                  </a:lnTo>
                  <a:lnTo>
                    <a:pt x="396" y="464"/>
                  </a:lnTo>
                  <a:lnTo>
                    <a:pt x="398" y="462"/>
                  </a:lnTo>
                  <a:lnTo>
                    <a:pt x="398" y="458"/>
                  </a:lnTo>
                  <a:lnTo>
                    <a:pt x="398" y="456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8" y="454"/>
                  </a:lnTo>
                  <a:lnTo>
                    <a:pt x="396" y="453"/>
                  </a:lnTo>
                  <a:lnTo>
                    <a:pt x="396" y="451"/>
                  </a:lnTo>
                  <a:lnTo>
                    <a:pt x="398" y="450"/>
                  </a:lnTo>
                  <a:lnTo>
                    <a:pt x="398" y="450"/>
                  </a:lnTo>
                  <a:lnTo>
                    <a:pt x="399" y="450"/>
                  </a:lnTo>
                  <a:lnTo>
                    <a:pt x="401" y="450"/>
                  </a:lnTo>
                  <a:lnTo>
                    <a:pt x="401" y="450"/>
                  </a:lnTo>
                  <a:lnTo>
                    <a:pt x="403" y="451"/>
                  </a:lnTo>
                  <a:lnTo>
                    <a:pt x="403" y="453"/>
                  </a:lnTo>
                  <a:lnTo>
                    <a:pt x="404" y="458"/>
                  </a:lnTo>
                  <a:lnTo>
                    <a:pt x="407" y="464"/>
                  </a:lnTo>
                  <a:lnTo>
                    <a:pt x="409" y="470"/>
                  </a:lnTo>
                  <a:lnTo>
                    <a:pt x="412" y="473"/>
                  </a:lnTo>
                  <a:lnTo>
                    <a:pt x="413" y="478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79"/>
                  </a:lnTo>
                  <a:lnTo>
                    <a:pt x="415" y="481"/>
                  </a:lnTo>
                  <a:lnTo>
                    <a:pt x="415" y="481"/>
                  </a:lnTo>
                  <a:lnTo>
                    <a:pt x="416" y="481"/>
                  </a:lnTo>
                  <a:lnTo>
                    <a:pt x="416" y="483"/>
                  </a:lnTo>
                  <a:lnTo>
                    <a:pt x="416" y="483"/>
                  </a:lnTo>
                  <a:lnTo>
                    <a:pt x="415" y="484"/>
                  </a:lnTo>
                  <a:lnTo>
                    <a:pt x="415" y="484"/>
                  </a:lnTo>
                  <a:lnTo>
                    <a:pt x="413" y="484"/>
                  </a:lnTo>
                  <a:lnTo>
                    <a:pt x="413" y="484"/>
                  </a:lnTo>
                  <a:lnTo>
                    <a:pt x="412" y="484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10" y="483"/>
                  </a:lnTo>
                  <a:lnTo>
                    <a:pt x="409" y="481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404" y="481"/>
                  </a:lnTo>
                  <a:lnTo>
                    <a:pt x="401" y="481"/>
                  </a:lnTo>
                  <a:lnTo>
                    <a:pt x="398" y="483"/>
                  </a:lnTo>
                  <a:lnTo>
                    <a:pt x="373" y="494"/>
                  </a:lnTo>
                  <a:lnTo>
                    <a:pt x="372" y="495"/>
                  </a:lnTo>
                  <a:lnTo>
                    <a:pt x="372" y="495"/>
                  </a:lnTo>
                  <a:lnTo>
                    <a:pt x="370" y="495"/>
                  </a:lnTo>
                  <a:lnTo>
                    <a:pt x="369" y="497"/>
                  </a:lnTo>
                  <a:lnTo>
                    <a:pt x="366" y="497"/>
                  </a:lnTo>
                  <a:lnTo>
                    <a:pt x="363" y="494"/>
                  </a:lnTo>
                  <a:lnTo>
                    <a:pt x="361" y="492"/>
                  </a:lnTo>
                  <a:lnTo>
                    <a:pt x="360" y="492"/>
                  </a:lnTo>
                  <a:lnTo>
                    <a:pt x="358" y="490"/>
                  </a:lnTo>
                  <a:lnTo>
                    <a:pt x="347" y="483"/>
                  </a:lnTo>
                  <a:lnTo>
                    <a:pt x="338" y="473"/>
                  </a:lnTo>
                  <a:lnTo>
                    <a:pt x="332" y="464"/>
                  </a:lnTo>
                  <a:lnTo>
                    <a:pt x="326" y="456"/>
                  </a:lnTo>
                  <a:lnTo>
                    <a:pt x="321" y="442"/>
                  </a:lnTo>
                  <a:lnTo>
                    <a:pt x="320" y="431"/>
                  </a:lnTo>
                  <a:lnTo>
                    <a:pt x="321" y="418"/>
                  </a:lnTo>
                  <a:lnTo>
                    <a:pt x="324" y="407"/>
                  </a:lnTo>
                  <a:lnTo>
                    <a:pt x="329" y="396"/>
                  </a:lnTo>
                  <a:lnTo>
                    <a:pt x="336" y="387"/>
                  </a:lnTo>
                  <a:lnTo>
                    <a:pt x="347" y="378"/>
                  </a:lnTo>
                  <a:lnTo>
                    <a:pt x="360" y="371"/>
                  </a:lnTo>
                  <a:lnTo>
                    <a:pt x="373" y="367"/>
                  </a:lnTo>
                  <a:lnTo>
                    <a:pt x="386" y="364"/>
                  </a:lnTo>
                  <a:lnTo>
                    <a:pt x="399" y="364"/>
                  </a:lnTo>
                  <a:lnTo>
                    <a:pt x="413" y="367"/>
                  </a:lnTo>
                  <a:lnTo>
                    <a:pt x="424" y="371"/>
                  </a:lnTo>
                  <a:lnTo>
                    <a:pt x="433" y="379"/>
                  </a:lnTo>
                  <a:lnTo>
                    <a:pt x="441" y="389"/>
                  </a:lnTo>
                  <a:lnTo>
                    <a:pt x="447" y="401"/>
                  </a:lnTo>
                  <a:lnTo>
                    <a:pt x="450" y="409"/>
                  </a:lnTo>
                  <a:lnTo>
                    <a:pt x="453" y="417"/>
                  </a:lnTo>
                  <a:lnTo>
                    <a:pt x="455" y="425"/>
                  </a:lnTo>
                  <a:lnTo>
                    <a:pt x="455" y="434"/>
                  </a:lnTo>
                  <a:lnTo>
                    <a:pt x="455" y="437"/>
                  </a:lnTo>
                  <a:lnTo>
                    <a:pt x="455" y="440"/>
                  </a:lnTo>
                  <a:lnTo>
                    <a:pt x="455" y="445"/>
                  </a:lnTo>
                  <a:lnTo>
                    <a:pt x="455" y="447"/>
                  </a:lnTo>
                  <a:lnTo>
                    <a:pt x="456" y="448"/>
                  </a:lnTo>
                  <a:lnTo>
                    <a:pt x="456" y="448"/>
                  </a:lnTo>
                  <a:lnTo>
                    <a:pt x="458" y="450"/>
                  </a:lnTo>
                  <a:lnTo>
                    <a:pt x="458" y="450"/>
                  </a:lnTo>
                  <a:lnTo>
                    <a:pt x="458" y="451"/>
                  </a:lnTo>
                  <a:lnTo>
                    <a:pt x="458" y="451"/>
                  </a:lnTo>
                  <a:lnTo>
                    <a:pt x="458" y="453"/>
                  </a:lnTo>
                  <a:lnTo>
                    <a:pt x="456" y="453"/>
                  </a:lnTo>
                  <a:lnTo>
                    <a:pt x="439" y="464"/>
                  </a:lnTo>
                  <a:lnTo>
                    <a:pt x="439" y="464"/>
                  </a:lnTo>
                  <a:lnTo>
                    <a:pt x="438" y="464"/>
                  </a:lnTo>
                  <a:lnTo>
                    <a:pt x="436" y="464"/>
                  </a:lnTo>
                  <a:lnTo>
                    <a:pt x="436" y="465"/>
                  </a:lnTo>
                  <a:lnTo>
                    <a:pt x="435" y="465"/>
                  </a:lnTo>
                  <a:lnTo>
                    <a:pt x="433" y="465"/>
                  </a:lnTo>
                  <a:lnTo>
                    <a:pt x="433" y="465"/>
                  </a:lnTo>
                  <a:lnTo>
                    <a:pt x="432" y="464"/>
                  </a:lnTo>
                  <a:lnTo>
                    <a:pt x="433" y="462"/>
                  </a:lnTo>
                  <a:lnTo>
                    <a:pt x="436" y="458"/>
                  </a:lnTo>
                  <a:lnTo>
                    <a:pt x="439" y="453"/>
                  </a:lnTo>
                  <a:lnTo>
                    <a:pt x="443" y="448"/>
                  </a:lnTo>
                  <a:lnTo>
                    <a:pt x="446" y="437"/>
                  </a:lnTo>
                  <a:lnTo>
                    <a:pt x="447" y="426"/>
                  </a:lnTo>
                  <a:lnTo>
                    <a:pt x="447" y="414"/>
                  </a:lnTo>
                  <a:lnTo>
                    <a:pt x="443" y="403"/>
                  </a:lnTo>
                  <a:lnTo>
                    <a:pt x="438" y="393"/>
                  </a:lnTo>
                  <a:lnTo>
                    <a:pt x="432" y="385"/>
                  </a:lnTo>
                  <a:lnTo>
                    <a:pt x="424" y="381"/>
                  </a:lnTo>
                  <a:lnTo>
                    <a:pt x="415" y="378"/>
                  </a:lnTo>
                  <a:lnTo>
                    <a:pt x="404" y="374"/>
                  </a:lnTo>
                  <a:lnTo>
                    <a:pt x="393" y="374"/>
                  </a:lnTo>
                  <a:lnTo>
                    <a:pt x="383" y="378"/>
                  </a:lnTo>
                  <a:lnTo>
                    <a:pt x="372" y="382"/>
                  </a:lnTo>
                  <a:lnTo>
                    <a:pt x="360" y="389"/>
                  </a:lnTo>
                  <a:lnTo>
                    <a:pt x="350" y="396"/>
                  </a:lnTo>
                  <a:lnTo>
                    <a:pt x="341" y="406"/>
                  </a:lnTo>
                  <a:lnTo>
                    <a:pt x="335" y="415"/>
                  </a:lnTo>
                  <a:lnTo>
                    <a:pt x="332" y="426"/>
                  </a:lnTo>
                  <a:lnTo>
                    <a:pt x="330" y="437"/>
                  </a:lnTo>
                  <a:lnTo>
                    <a:pt x="330" y="447"/>
                  </a:lnTo>
                  <a:lnTo>
                    <a:pt x="333" y="458"/>
                  </a:lnTo>
                  <a:lnTo>
                    <a:pt x="338" y="464"/>
                  </a:lnTo>
                  <a:lnTo>
                    <a:pt x="343" y="468"/>
                  </a:lnTo>
                  <a:lnTo>
                    <a:pt x="347" y="475"/>
                  </a:lnTo>
                  <a:lnTo>
                    <a:pt x="353" y="478"/>
                  </a:lnTo>
                  <a:lnTo>
                    <a:pt x="358" y="479"/>
                  </a:lnTo>
                  <a:lnTo>
                    <a:pt x="361" y="481"/>
                  </a:lnTo>
                  <a:lnTo>
                    <a:pt x="366" y="479"/>
                  </a:lnTo>
                  <a:lnTo>
                    <a:pt x="372" y="478"/>
                  </a:lnTo>
                  <a:close/>
                  <a:moveTo>
                    <a:pt x="472" y="506"/>
                  </a:moveTo>
                  <a:lnTo>
                    <a:pt x="429" y="519"/>
                  </a:lnTo>
                  <a:lnTo>
                    <a:pt x="427" y="519"/>
                  </a:lnTo>
                  <a:lnTo>
                    <a:pt x="427" y="520"/>
                  </a:lnTo>
                  <a:lnTo>
                    <a:pt x="427" y="523"/>
                  </a:lnTo>
                  <a:lnTo>
                    <a:pt x="429" y="530"/>
                  </a:lnTo>
                  <a:lnTo>
                    <a:pt x="429" y="531"/>
                  </a:lnTo>
                  <a:lnTo>
                    <a:pt x="432" y="539"/>
                  </a:lnTo>
                  <a:lnTo>
                    <a:pt x="435" y="545"/>
                  </a:lnTo>
                  <a:lnTo>
                    <a:pt x="438" y="550"/>
                  </a:lnTo>
                  <a:lnTo>
                    <a:pt x="441" y="553"/>
                  </a:lnTo>
                  <a:lnTo>
                    <a:pt x="446" y="556"/>
                  </a:lnTo>
                  <a:lnTo>
                    <a:pt x="450" y="556"/>
                  </a:lnTo>
                  <a:lnTo>
                    <a:pt x="456" y="556"/>
                  </a:lnTo>
                  <a:lnTo>
                    <a:pt x="463" y="556"/>
                  </a:lnTo>
                  <a:lnTo>
                    <a:pt x="469" y="553"/>
                  </a:lnTo>
                  <a:lnTo>
                    <a:pt x="473" y="550"/>
                  </a:lnTo>
                  <a:lnTo>
                    <a:pt x="478" y="545"/>
                  </a:lnTo>
                  <a:lnTo>
                    <a:pt x="481" y="541"/>
                  </a:lnTo>
                  <a:lnTo>
                    <a:pt x="483" y="534"/>
                  </a:lnTo>
                  <a:lnTo>
                    <a:pt x="484" y="528"/>
                  </a:lnTo>
                  <a:lnTo>
                    <a:pt x="483" y="520"/>
                  </a:lnTo>
                  <a:lnTo>
                    <a:pt x="481" y="514"/>
                  </a:lnTo>
                  <a:lnTo>
                    <a:pt x="479" y="508"/>
                  </a:lnTo>
                  <a:lnTo>
                    <a:pt x="478" y="506"/>
                  </a:lnTo>
                  <a:lnTo>
                    <a:pt x="475" y="504"/>
                  </a:lnTo>
                  <a:lnTo>
                    <a:pt x="472" y="506"/>
                  </a:lnTo>
                  <a:close/>
                  <a:moveTo>
                    <a:pt x="381" y="517"/>
                  </a:moveTo>
                  <a:lnTo>
                    <a:pt x="458" y="495"/>
                  </a:lnTo>
                  <a:lnTo>
                    <a:pt x="464" y="492"/>
                  </a:lnTo>
                  <a:lnTo>
                    <a:pt x="467" y="490"/>
                  </a:lnTo>
                  <a:lnTo>
                    <a:pt x="470" y="487"/>
                  </a:lnTo>
                  <a:lnTo>
                    <a:pt x="472" y="484"/>
                  </a:lnTo>
                  <a:lnTo>
                    <a:pt x="472" y="483"/>
                  </a:lnTo>
                  <a:lnTo>
                    <a:pt x="472" y="481"/>
                  </a:lnTo>
                  <a:lnTo>
                    <a:pt x="472" y="479"/>
                  </a:lnTo>
                  <a:lnTo>
                    <a:pt x="472" y="478"/>
                  </a:lnTo>
                  <a:lnTo>
                    <a:pt x="472" y="476"/>
                  </a:lnTo>
                  <a:lnTo>
                    <a:pt x="472" y="475"/>
                  </a:lnTo>
                  <a:lnTo>
                    <a:pt x="473" y="473"/>
                  </a:lnTo>
                  <a:lnTo>
                    <a:pt x="473" y="473"/>
                  </a:lnTo>
                  <a:lnTo>
                    <a:pt x="475" y="473"/>
                  </a:lnTo>
                  <a:lnTo>
                    <a:pt x="476" y="473"/>
                  </a:lnTo>
                  <a:lnTo>
                    <a:pt x="476" y="475"/>
                  </a:lnTo>
                  <a:lnTo>
                    <a:pt x="478" y="476"/>
                  </a:lnTo>
                  <a:lnTo>
                    <a:pt x="478" y="478"/>
                  </a:lnTo>
                  <a:lnTo>
                    <a:pt x="479" y="483"/>
                  </a:lnTo>
                  <a:lnTo>
                    <a:pt x="479" y="489"/>
                  </a:lnTo>
                  <a:lnTo>
                    <a:pt x="481" y="494"/>
                  </a:lnTo>
                  <a:lnTo>
                    <a:pt x="483" y="498"/>
                  </a:lnTo>
                  <a:lnTo>
                    <a:pt x="486" y="504"/>
                  </a:lnTo>
                  <a:lnTo>
                    <a:pt x="487" y="512"/>
                  </a:lnTo>
                  <a:lnTo>
                    <a:pt x="490" y="520"/>
                  </a:lnTo>
                  <a:lnTo>
                    <a:pt x="492" y="530"/>
                  </a:lnTo>
                  <a:lnTo>
                    <a:pt x="492" y="537"/>
                  </a:lnTo>
                  <a:lnTo>
                    <a:pt x="492" y="545"/>
                  </a:lnTo>
                  <a:lnTo>
                    <a:pt x="490" y="551"/>
                  </a:lnTo>
                  <a:lnTo>
                    <a:pt x="487" y="556"/>
                  </a:lnTo>
                  <a:lnTo>
                    <a:pt x="483" y="561"/>
                  </a:lnTo>
                  <a:lnTo>
                    <a:pt x="478" y="566"/>
                  </a:lnTo>
                  <a:lnTo>
                    <a:pt x="470" y="567"/>
                  </a:lnTo>
                  <a:lnTo>
                    <a:pt x="466" y="569"/>
                  </a:lnTo>
                  <a:lnTo>
                    <a:pt x="461" y="569"/>
                  </a:lnTo>
                  <a:lnTo>
                    <a:pt x="456" y="569"/>
                  </a:lnTo>
                  <a:lnTo>
                    <a:pt x="452" y="567"/>
                  </a:lnTo>
                  <a:lnTo>
                    <a:pt x="443" y="562"/>
                  </a:lnTo>
                  <a:lnTo>
                    <a:pt x="433" y="555"/>
                  </a:lnTo>
                  <a:lnTo>
                    <a:pt x="409" y="584"/>
                  </a:lnTo>
                  <a:lnTo>
                    <a:pt x="407" y="584"/>
                  </a:lnTo>
                  <a:lnTo>
                    <a:pt x="406" y="588"/>
                  </a:lnTo>
                  <a:lnTo>
                    <a:pt x="395" y="603"/>
                  </a:lnTo>
                  <a:lnTo>
                    <a:pt x="389" y="613"/>
                  </a:lnTo>
                  <a:lnTo>
                    <a:pt x="389" y="616"/>
                  </a:lnTo>
                  <a:lnTo>
                    <a:pt x="389" y="619"/>
                  </a:lnTo>
                  <a:lnTo>
                    <a:pt x="389" y="620"/>
                  </a:lnTo>
                  <a:lnTo>
                    <a:pt x="387" y="622"/>
                  </a:lnTo>
                  <a:lnTo>
                    <a:pt x="386" y="622"/>
                  </a:lnTo>
                  <a:lnTo>
                    <a:pt x="386" y="620"/>
                  </a:lnTo>
                  <a:lnTo>
                    <a:pt x="384" y="617"/>
                  </a:lnTo>
                  <a:lnTo>
                    <a:pt x="383" y="613"/>
                  </a:lnTo>
                  <a:lnTo>
                    <a:pt x="381" y="605"/>
                  </a:lnTo>
                  <a:lnTo>
                    <a:pt x="383" y="597"/>
                  </a:lnTo>
                  <a:lnTo>
                    <a:pt x="387" y="588"/>
                  </a:lnTo>
                  <a:lnTo>
                    <a:pt x="396" y="577"/>
                  </a:lnTo>
                  <a:lnTo>
                    <a:pt x="419" y="548"/>
                  </a:lnTo>
                  <a:lnTo>
                    <a:pt x="423" y="545"/>
                  </a:lnTo>
                  <a:lnTo>
                    <a:pt x="424" y="542"/>
                  </a:lnTo>
                  <a:lnTo>
                    <a:pt x="424" y="536"/>
                  </a:lnTo>
                  <a:lnTo>
                    <a:pt x="423" y="530"/>
                  </a:lnTo>
                  <a:lnTo>
                    <a:pt x="421" y="525"/>
                  </a:lnTo>
                  <a:lnTo>
                    <a:pt x="419" y="523"/>
                  </a:lnTo>
                  <a:lnTo>
                    <a:pt x="416" y="522"/>
                  </a:lnTo>
                  <a:lnTo>
                    <a:pt x="413" y="523"/>
                  </a:lnTo>
                  <a:lnTo>
                    <a:pt x="384" y="531"/>
                  </a:lnTo>
                  <a:lnTo>
                    <a:pt x="378" y="533"/>
                  </a:lnTo>
                  <a:lnTo>
                    <a:pt x="375" y="536"/>
                  </a:lnTo>
                  <a:lnTo>
                    <a:pt x="372" y="537"/>
                  </a:lnTo>
                  <a:lnTo>
                    <a:pt x="370" y="542"/>
                  </a:lnTo>
                  <a:lnTo>
                    <a:pt x="369" y="545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0"/>
                  </a:lnTo>
                  <a:lnTo>
                    <a:pt x="370" y="551"/>
                  </a:lnTo>
                  <a:lnTo>
                    <a:pt x="370" y="553"/>
                  </a:lnTo>
                  <a:lnTo>
                    <a:pt x="369" y="555"/>
                  </a:lnTo>
                  <a:lnTo>
                    <a:pt x="369" y="555"/>
                  </a:lnTo>
                  <a:lnTo>
                    <a:pt x="367" y="555"/>
                  </a:lnTo>
                  <a:lnTo>
                    <a:pt x="366" y="555"/>
                  </a:lnTo>
                  <a:lnTo>
                    <a:pt x="366" y="555"/>
                  </a:lnTo>
                  <a:lnTo>
                    <a:pt x="364" y="551"/>
                  </a:lnTo>
                  <a:lnTo>
                    <a:pt x="364" y="550"/>
                  </a:lnTo>
                  <a:lnTo>
                    <a:pt x="363" y="544"/>
                  </a:lnTo>
                  <a:lnTo>
                    <a:pt x="361" y="537"/>
                  </a:lnTo>
                  <a:lnTo>
                    <a:pt x="360" y="531"/>
                  </a:lnTo>
                  <a:lnTo>
                    <a:pt x="358" y="523"/>
                  </a:lnTo>
                  <a:lnTo>
                    <a:pt x="355" y="514"/>
                  </a:lnTo>
                  <a:lnTo>
                    <a:pt x="353" y="512"/>
                  </a:lnTo>
                  <a:lnTo>
                    <a:pt x="353" y="512"/>
                  </a:lnTo>
                  <a:lnTo>
                    <a:pt x="353" y="511"/>
                  </a:lnTo>
                  <a:lnTo>
                    <a:pt x="353" y="511"/>
                  </a:lnTo>
                  <a:lnTo>
                    <a:pt x="355" y="509"/>
                  </a:lnTo>
                  <a:lnTo>
                    <a:pt x="355" y="509"/>
                  </a:lnTo>
                  <a:lnTo>
                    <a:pt x="356" y="509"/>
                  </a:lnTo>
                  <a:lnTo>
                    <a:pt x="360" y="511"/>
                  </a:lnTo>
                  <a:lnTo>
                    <a:pt x="360" y="512"/>
                  </a:lnTo>
                  <a:lnTo>
                    <a:pt x="361" y="514"/>
                  </a:lnTo>
                  <a:lnTo>
                    <a:pt x="361" y="514"/>
                  </a:lnTo>
                  <a:lnTo>
                    <a:pt x="363" y="515"/>
                  </a:lnTo>
                  <a:lnTo>
                    <a:pt x="364" y="517"/>
                  </a:lnTo>
                  <a:lnTo>
                    <a:pt x="367" y="519"/>
                  </a:lnTo>
                  <a:lnTo>
                    <a:pt x="370" y="519"/>
                  </a:lnTo>
                  <a:lnTo>
                    <a:pt x="375" y="519"/>
                  </a:lnTo>
                  <a:lnTo>
                    <a:pt x="381" y="517"/>
                  </a:lnTo>
                  <a:close/>
                  <a:moveTo>
                    <a:pt x="441" y="650"/>
                  </a:moveTo>
                  <a:lnTo>
                    <a:pt x="444" y="685"/>
                  </a:lnTo>
                  <a:lnTo>
                    <a:pt x="444" y="686"/>
                  </a:lnTo>
                  <a:lnTo>
                    <a:pt x="446" y="688"/>
                  </a:lnTo>
                  <a:lnTo>
                    <a:pt x="446" y="688"/>
                  </a:lnTo>
                  <a:lnTo>
                    <a:pt x="447" y="689"/>
                  </a:lnTo>
                  <a:lnTo>
                    <a:pt x="447" y="688"/>
                  </a:lnTo>
                  <a:lnTo>
                    <a:pt x="449" y="688"/>
                  </a:lnTo>
                  <a:lnTo>
                    <a:pt x="449" y="688"/>
                  </a:lnTo>
                  <a:lnTo>
                    <a:pt x="490" y="667"/>
                  </a:lnTo>
                  <a:lnTo>
                    <a:pt x="492" y="666"/>
                  </a:lnTo>
                  <a:lnTo>
                    <a:pt x="492" y="666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3" y="664"/>
                  </a:lnTo>
                  <a:lnTo>
                    <a:pt x="492" y="663"/>
                  </a:lnTo>
                  <a:lnTo>
                    <a:pt x="492" y="663"/>
                  </a:lnTo>
                  <a:lnTo>
                    <a:pt x="490" y="663"/>
                  </a:lnTo>
                  <a:lnTo>
                    <a:pt x="447" y="645"/>
                  </a:lnTo>
                  <a:lnTo>
                    <a:pt x="446" y="645"/>
                  </a:lnTo>
                  <a:lnTo>
                    <a:pt x="444" y="645"/>
                  </a:lnTo>
                  <a:lnTo>
                    <a:pt x="444" y="645"/>
                  </a:lnTo>
                  <a:lnTo>
                    <a:pt x="443" y="645"/>
                  </a:lnTo>
                  <a:lnTo>
                    <a:pt x="443" y="645"/>
                  </a:lnTo>
                  <a:lnTo>
                    <a:pt x="441" y="645"/>
                  </a:lnTo>
                  <a:lnTo>
                    <a:pt x="441" y="647"/>
                  </a:lnTo>
                  <a:lnTo>
                    <a:pt x="441" y="650"/>
                  </a:lnTo>
                  <a:close/>
                  <a:moveTo>
                    <a:pt x="404" y="622"/>
                  </a:moveTo>
                  <a:lnTo>
                    <a:pt x="516" y="664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8" y="666"/>
                  </a:lnTo>
                  <a:lnTo>
                    <a:pt x="519" y="667"/>
                  </a:lnTo>
                  <a:lnTo>
                    <a:pt x="518" y="669"/>
                  </a:lnTo>
                  <a:lnTo>
                    <a:pt x="516" y="669"/>
                  </a:lnTo>
                  <a:lnTo>
                    <a:pt x="516" y="671"/>
                  </a:lnTo>
                  <a:lnTo>
                    <a:pt x="516" y="671"/>
                  </a:lnTo>
                  <a:lnTo>
                    <a:pt x="415" y="721"/>
                  </a:lnTo>
                  <a:lnTo>
                    <a:pt x="407" y="725"/>
                  </a:lnTo>
                  <a:lnTo>
                    <a:pt x="403" y="729"/>
                  </a:lnTo>
                  <a:lnTo>
                    <a:pt x="399" y="732"/>
                  </a:lnTo>
                  <a:lnTo>
                    <a:pt x="398" y="736"/>
                  </a:lnTo>
                  <a:lnTo>
                    <a:pt x="398" y="738"/>
                  </a:lnTo>
                  <a:lnTo>
                    <a:pt x="398" y="741"/>
                  </a:lnTo>
                  <a:lnTo>
                    <a:pt x="396" y="744"/>
                  </a:lnTo>
                  <a:lnTo>
                    <a:pt x="395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4"/>
                  </a:lnTo>
                  <a:lnTo>
                    <a:pt x="393" y="743"/>
                  </a:lnTo>
                  <a:lnTo>
                    <a:pt x="393" y="741"/>
                  </a:lnTo>
                  <a:lnTo>
                    <a:pt x="393" y="735"/>
                  </a:lnTo>
                  <a:lnTo>
                    <a:pt x="392" y="729"/>
                  </a:lnTo>
                  <a:lnTo>
                    <a:pt x="392" y="721"/>
                  </a:lnTo>
                  <a:lnTo>
                    <a:pt x="392" y="714"/>
                  </a:lnTo>
                  <a:lnTo>
                    <a:pt x="390" y="707"/>
                  </a:lnTo>
                  <a:lnTo>
                    <a:pt x="389" y="705"/>
                  </a:lnTo>
                  <a:lnTo>
                    <a:pt x="389" y="703"/>
                  </a:lnTo>
                  <a:lnTo>
                    <a:pt x="389" y="703"/>
                  </a:lnTo>
                  <a:lnTo>
                    <a:pt x="390" y="702"/>
                  </a:lnTo>
                  <a:lnTo>
                    <a:pt x="390" y="702"/>
                  </a:lnTo>
                  <a:lnTo>
                    <a:pt x="392" y="702"/>
                  </a:lnTo>
                  <a:lnTo>
                    <a:pt x="393" y="702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5" y="705"/>
                  </a:lnTo>
                  <a:lnTo>
                    <a:pt x="396" y="708"/>
                  </a:lnTo>
                  <a:lnTo>
                    <a:pt x="398" y="710"/>
                  </a:lnTo>
                  <a:lnTo>
                    <a:pt x="399" y="711"/>
                  </a:lnTo>
                  <a:lnTo>
                    <a:pt x="401" y="711"/>
                  </a:lnTo>
                  <a:lnTo>
                    <a:pt x="403" y="711"/>
                  </a:lnTo>
                  <a:lnTo>
                    <a:pt x="404" y="710"/>
                  </a:lnTo>
                  <a:lnTo>
                    <a:pt x="407" y="710"/>
                  </a:lnTo>
                  <a:lnTo>
                    <a:pt x="409" y="708"/>
                  </a:lnTo>
                  <a:lnTo>
                    <a:pt x="432" y="697"/>
                  </a:lnTo>
                  <a:lnTo>
                    <a:pt x="435" y="696"/>
                  </a:lnTo>
                  <a:lnTo>
                    <a:pt x="436" y="694"/>
                  </a:lnTo>
                  <a:lnTo>
                    <a:pt x="438" y="691"/>
                  </a:lnTo>
                  <a:lnTo>
                    <a:pt x="438" y="688"/>
                  </a:lnTo>
                  <a:lnTo>
                    <a:pt x="433" y="647"/>
                  </a:lnTo>
                  <a:lnTo>
                    <a:pt x="433" y="644"/>
                  </a:lnTo>
                  <a:lnTo>
                    <a:pt x="432" y="642"/>
                  </a:lnTo>
                  <a:lnTo>
                    <a:pt x="430" y="641"/>
                  </a:lnTo>
                  <a:lnTo>
                    <a:pt x="426" y="639"/>
                  </a:lnTo>
                  <a:lnTo>
                    <a:pt x="406" y="631"/>
                  </a:lnTo>
                  <a:lnTo>
                    <a:pt x="403" y="630"/>
                  </a:lnTo>
                  <a:lnTo>
                    <a:pt x="401" y="630"/>
                  </a:lnTo>
                  <a:lnTo>
                    <a:pt x="398" y="630"/>
                  </a:lnTo>
                  <a:lnTo>
                    <a:pt x="396" y="630"/>
                  </a:lnTo>
                  <a:lnTo>
                    <a:pt x="395" y="630"/>
                  </a:lnTo>
                  <a:lnTo>
                    <a:pt x="392" y="631"/>
                  </a:lnTo>
                  <a:lnTo>
                    <a:pt x="390" y="635"/>
                  </a:lnTo>
                  <a:lnTo>
                    <a:pt x="389" y="638"/>
                  </a:lnTo>
                  <a:lnTo>
                    <a:pt x="389" y="639"/>
                  </a:lnTo>
                  <a:lnTo>
                    <a:pt x="389" y="641"/>
                  </a:lnTo>
                  <a:lnTo>
                    <a:pt x="389" y="642"/>
                  </a:lnTo>
                  <a:lnTo>
                    <a:pt x="386" y="644"/>
                  </a:lnTo>
                  <a:lnTo>
                    <a:pt x="386" y="644"/>
                  </a:lnTo>
                  <a:lnTo>
                    <a:pt x="384" y="644"/>
                  </a:lnTo>
                  <a:lnTo>
                    <a:pt x="384" y="642"/>
                  </a:lnTo>
                  <a:lnTo>
                    <a:pt x="384" y="641"/>
                  </a:lnTo>
                  <a:lnTo>
                    <a:pt x="384" y="639"/>
                  </a:lnTo>
                  <a:lnTo>
                    <a:pt x="384" y="633"/>
                  </a:lnTo>
                  <a:lnTo>
                    <a:pt x="384" y="627"/>
                  </a:lnTo>
                  <a:lnTo>
                    <a:pt x="383" y="620"/>
                  </a:lnTo>
                  <a:lnTo>
                    <a:pt x="383" y="617"/>
                  </a:lnTo>
                  <a:lnTo>
                    <a:pt x="383" y="614"/>
                  </a:lnTo>
                  <a:lnTo>
                    <a:pt x="381" y="611"/>
                  </a:lnTo>
                  <a:lnTo>
                    <a:pt x="381" y="609"/>
                  </a:lnTo>
                  <a:lnTo>
                    <a:pt x="381" y="609"/>
                  </a:lnTo>
                  <a:lnTo>
                    <a:pt x="383" y="608"/>
                  </a:lnTo>
                  <a:lnTo>
                    <a:pt x="383" y="608"/>
                  </a:lnTo>
                  <a:lnTo>
                    <a:pt x="384" y="608"/>
                  </a:lnTo>
                  <a:lnTo>
                    <a:pt x="386" y="608"/>
                  </a:lnTo>
                  <a:lnTo>
                    <a:pt x="387" y="609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1"/>
                  </a:lnTo>
                  <a:lnTo>
                    <a:pt x="387" y="613"/>
                  </a:lnTo>
                  <a:lnTo>
                    <a:pt x="389" y="614"/>
                  </a:lnTo>
                  <a:lnTo>
                    <a:pt x="392" y="616"/>
                  </a:lnTo>
                  <a:lnTo>
                    <a:pt x="393" y="619"/>
                  </a:lnTo>
                  <a:lnTo>
                    <a:pt x="398" y="620"/>
                  </a:lnTo>
                  <a:lnTo>
                    <a:pt x="404" y="622"/>
                  </a:lnTo>
                  <a:close/>
                  <a:moveTo>
                    <a:pt x="467" y="774"/>
                  </a:moveTo>
                  <a:lnTo>
                    <a:pt x="464" y="774"/>
                  </a:lnTo>
                  <a:lnTo>
                    <a:pt x="463" y="776"/>
                  </a:lnTo>
                  <a:lnTo>
                    <a:pt x="461" y="777"/>
                  </a:lnTo>
                  <a:lnTo>
                    <a:pt x="461" y="779"/>
                  </a:lnTo>
                  <a:lnTo>
                    <a:pt x="459" y="793"/>
                  </a:lnTo>
                  <a:lnTo>
                    <a:pt x="459" y="799"/>
                  </a:lnTo>
                  <a:lnTo>
                    <a:pt x="459" y="805"/>
                  </a:lnTo>
                  <a:lnTo>
                    <a:pt x="461" y="810"/>
                  </a:lnTo>
                  <a:lnTo>
                    <a:pt x="463" y="813"/>
                  </a:lnTo>
                  <a:lnTo>
                    <a:pt x="466" y="816"/>
                  </a:lnTo>
                  <a:lnTo>
                    <a:pt x="469" y="819"/>
                  </a:lnTo>
                  <a:lnTo>
                    <a:pt x="473" y="821"/>
                  </a:lnTo>
                  <a:lnTo>
                    <a:pt x="478" y="821"/>
                  </a:lnTo>
                  <a:lnTo>
                    <a:pt x="484" y="821"/>
                  </a:lnTo>
                  <a:lnTo>
                    <a:pt x="490" y="819"/>
                  </a:lnTo>
                  <a:lnTo>
                    <a:pt x="495" y="816"/>
                  </a:lnTo>
                  <a:lnTo>
                    <a:pt x="499" y="813"/>
                  </a:lnTo>
                  <a:lnTo>
                    <a:pt x="504" y="808"/>
                  </a:lnTo>
                  <a:lnTo>
                    <a:pt x="507" y="802"/>
                  </a:lnTo>
                  <a:lnTo>
                    <a:pt x="509" y="796"/>
                  </a:lnTo>
                  <a:lnTo>
                    <a:pt x="510" y="788"/>
                  </a:lnTo>
                  <a:lnTo>
                    <a:pt x="510" y="783"/>
                  </a:lnTo>
                  <a:lnTo>
                    <a:pt x="509" y="779"/>
                  </a:lnTo>
                  <a:lnTo>
                    <a:pt x="506" y="777"/>
                  </a:lnTo>
                  <a:lnTo>
                    <a:pt x="501" y="777"/>
                  </a:lnTo>
                  <a:lnTo>
                    <a:pt x="467" y="774"/>
                  </a:lnTo>
                  <a:close/>
                  <a:moveTo>
                    <a:pt x="407" y="769"/>
                  </a:moveTo>
                  <a:lnTo>
                    <a:pt x="401" y="771"/>
                  </a:lnTo>
                  <a:lnTo>
                    <a:pt x="396" y="774"/>
                  </a:lnTo>
                  <a:lnTo>
                    <a:pt x="393" y="780"/>
                  </a:lnTo>
                  <a:lnTo>
                    <a:pt x="392" y="791"/>
                  </a:lnTo>
                  <a:lnTo>
                    <a:pt x="392" y="799"/>
                  </a:lnTo>
                  <a:lnTo>
                    <a:pt x="393" y="807"/>
                  </a:lnTo>
                  <a:lnTo>
                    <a:pt x="395" y="812"/>
                  </a:lnTo>
                  <a:lnTo>
                    <a:pt x="398" y="818"/>
                  </a:lnTo>
                  <a:lnTo>
                    <a:pt x="401" y="821"/>
                  </a:lnTo>
                  <a:lnTo>
                    <a:pt x="406" y="824"/>
                  </a:lnTo>
                  <a:lnTo>
                    <a:pt x="412" y="826"/>
                  </a:lnTo>
                  <a:lnTo>
                    <a:pt x="418" y="827"/>
                  </a:lnTo>
                  <a:lnTo>
                    <a:pt x="426" y="827"/>
                  </a:lnTo>
                  <a:lnTo>
                    <a:pt x="432" y="826"/>
                  </a:lnTo>
                  <a:lnTo>
                    <a:pt x="438" y="822"/>
                  </a:lnTo>
                  <a:lnTo>
                    <a:pt x="443" y="819"/>
                  </a:lnTo>
                  <a:lnTo>
                    <a:pt x="447" y="813"/>
                  </a:lnTo>
                  <a:lnTo>
                    <a:pt x="450" y="807"/>
                  </a:lnTo>
                  <a:lnTo>
                    <a:pt x="452" y="799"/>
                  </a:lnTo>
                  <a:lnTo>
                    <a:pt x="453" y="791"/>
                  </a:lnTo>
                  <a:lnTo>
                    <a:pt x="455" y="780"/>
                  </a:lnTo>
                  <a:lnTo>
                    <a:pt x="455" y="776"/>
                  </a:lnTo>
                  <a:lnTo>
                    <a:pt x="453" y="774"/>
                  </a:lnTo>
                  <a:lnTo>
                    <a:pt x="452" y="774"/>
                  </a:lnTo>
                  <a:lnTo>
                    <a:pt x="449" y="772"/>
                  </a:lnTo>
                  <a:lnTo>
                    <a:pt x="407" y="769"/>
                  </a:lnTo>
                  <a:close/>
                  <a:moveTo>
                    <a:pt x="415" y="755"/>
                  </a:moveTo>
                  <a:lnTo>
                    <a:pt x="493" y="761"/>
                  </a:lnTo>
                  <a:lnTo>
                    <a:pt x="499" y="761"/>
                  </a:lnTo>
                  <a:lnTo>
                    <a:pt x="504" y="761"/>
                  </a:lnTo>
                  <a:lnTo>
                    <a:pt x="509" y="760"/>
                  </a:lnTo>
                  <a:lnTo>
                    <a:pt x="510" y="757"/>
                  </a:lnTo>
                  <a:lnTo>
                    <a:pt x="512" y="755"/>
                  </a:lnTo>
                  <a:lnTo>
                    <a:pt x="512" y="754"/>
                  </a:lnTo>
                  <a:lnTo>
                    <a:pt x="513" y="752"/>
                  </a:lnTo>
                  <a:lnTo>
                    <a:pt x="513" y="750"/>
                  </a:lnTo>
                  <a:lnTo>
                    <a:pt x="515" y="747"/>
                  </a:lnTo>
                  <a:lnTo>
                    <a:pt x="515" y="747"/>
                  </a:lnTo>
                  <a:lnTo>
                    <a:pt x="516" y="746"/>
                  </a:lnTo>
                  <a:lnTo>
                    <a:pt x="516" y="746"/>
                  </a:lnTo>
                  <a:lnTo>
                    <a:pt x="518" y="746"/>
                  </a:lnTo>
                  <a:lnTo>
                    <a:pt x="518" y="747"/>
                  </a:lnTo>
                  <a:lnTo>
                    <a:pt x="519" y="749"/>
                  </a:lnTo>
                  <a:lnTo>
                    <a:pt x="519" y="750"/>
                  </a:lnTo>
                  <a:lnTo>
                    <a:pt x="518" y="752"/>
                  </a:lnTo>
                  <a:lnTo>
                    <a:pt x="518" y="757"/>
                  </a:lnTo>
                  <a:lnTo>
                    <a:pt x="518" y="763"/>
                  </a:lnTo>
                  <a:lnTo>
                    <a:pt x="516" y="769"/>
                  </a:lnTo>
                  <a:lnTo>
                    <a:pt x="516" y="774"/>
                  </a:lnTo>
                  <a:lnTo>
                    <a:pt x="516" y="782"/>
                  </a:lnTo>
                  <a:lnTo>
                    <a:pt x="516" y="788"/>
                  </a:lnTo>
                  <a:lnTo>
                    <a:pt x="516" y="794"/>
                  </a:lnTo>
                  <a:lnTo>
                    <a:pt x="515" y="804"/>
                  </a:lnTo>
                  <a:lnTo>
                    <a:pt x="513" y="812"/>
                  </a:lnTo>
                  <a:lnTo>
                    <a:pt x="510" y="819"/>
                  </a:lnTo>
                  <a:lnTo>
                    <a:pt x="506" y="826"/>
                  </a:lnTo>
                  <a:lnTo>
                    <a:pt x="501" y="829"/>
                  </a:lnTo>
                  <a:lnTo>
                    <a:pt x="495" y="832"/>
                  </a:lnTo>
                  <a:lnTo>
                    <a:pt x="489" y="835"/>
                  </a:lnTo>
                  <a:lnTo>
                    <a:pt x="483" y="835"/>
                  </a:lnTo>
                  <a:lnTo>
                    <a:pt x="475" y="833"/>
                  </a:lnTo>
                  <a:lnTo>
                    <a:pt x="467" y="829"/>
                  </a:lnTo>
                  <a:lnTo>
                    <a:pt x="463" y="824"/>
                  </a:lnTo>
                  <a:lnTo>
                    <a:pt x="458" y="816"/>
                  </a:lnTo>
                  <a:lnTo>
                    <a:pt x="456" y="815"/>
                  </a:lnTo>
                  <a:lnTo>
                    <a:pt x="455" y="822"/>
                  </a:lnTo>
                  <a:lnTo>
                    <a:pt x="452" y="827"/>
                  </a:lnTo>
                  <a:lnTo>
                    <a:pt x="449" y="832"/>
                  </a:lnTo>
                  <a:lnTo>
                    <a:pt x="444" y="837"/>
                  </a:lnTo>
                  <a:lnTo>
                    <a:pt x="439" y="838"/>
                  </a:lnTo>
                  <a:lnTo>
                    <a:pt x="435" y="841"/>
                  </a:lnTo>
                  <a:lnTo>
                    <a:pt x="429" y="841"/>
                  </a:lnTo>
                  <a:lnTo>
                    <a:pt x="423" y="841"/>
                  </a:lnTo>
                  <a:lnTo>
                    <a:pt x="415" y="840"/>
                  </a:lnTo>
                  <a:lnTo>
                    <a:pt x="407" y="838"/>
                  </a:lnTo>
                  <a:lnTo>
                    <a:pt x="399" y="833"/>
                  </a:lnTo>
                  <a:lnTo>
                    <a:pt x="395" y="827"/>
                  </a:lnTo>
                  <a:lnTo>
                    <a:pt x="390" y="821"/>
                  </a:lnTo>
                  <a:lnTo>
                    <a:pt x="387" y="812"/>
                  </a:lnTo>
                  <a:lnTo>
                    <a:pt x="386" y="802"/>
                  </a:lnTo>
                  <a:lnTo>
                    <a:pt x="387" y="793"/>
                  </a:lnTo>
                  <a:lnTo>
                    <a:pt x="387" y="785"/>
                  </a:lnTo>
                  <a:lnTo>
                    <a:pt x="389" y="776"/>
                  </a:lnTo>
                  <a:lnTo>
                    <a:pt x="390" y="768"/>
                  </a:lnTo>
                  <a:lnTo>
                    <a:pt x="390" y="763"/>
                  </a:lnTo>
                  <a:lnTo>
                    <a:pt x="390" y="754"/>
                  </a:lnTo>
                  <a:lnTo>
                    <a:pt x="390" y="746"/>
                  </a:lnTo>
                  <a:lnTo>
                    <a:pt x="390" y="744"/>
                  </a:lnTo>
                  <a:lnTo>
                    <a:pt x="390" y="743"/>
                  </a:lnTo>
                  <a:lnTo>
                    <a:pt x="390" y="743"/>
                  </a:lnTo>
                  <a:lnTo>
                    <a:pt x="392" y="741"/>
                  </a:lnTo>
                  <a:lnTo>
                    <a:pt x="392" y="741"/>
                  </a:lnTo>
                  <a:lnTo>
                    <a:pt x="393" y="741"/>
                  </a:lnTo>
                  <a:lnTo>
                    <a:pt x="395" y="741"/>
                  </a:lnTo>
                  <a:lnTo>
                    <a:pt x="396" y="744"/>
                  </a:lnTo>
                  <a:lnTo>
                    <a:pt x="396" y="744"/>
                  </a:lnTo>
                  <a:lnTo>
                    <a:pt x="396" y="746"/>
                  </a:lnTo>
                  <a:lnTo>
                    <a:pt x="398" y="747"/>
                  </a:lnTo>
                  <a:lnTo>
                    <a:pt x="398" y="749"/>
                  </a:lnTo>
                  <a:lnTo>
                    <a:pt x="399" y="750"/>
                  </a:lnTo>
                  <a:lnTo>
                    <a:pt x="401" y="752"/>
                  </a:lnTo>
                  <a:lnTo>
                    <a:pt x="404" y="754"/>
                  </a:lnTo>
                  <a:lnTo>
                    <a:pt x="409" y="755"/>
                  </a:lnTo>
                  <a:lnTo>
                    <a:pt x="415" y="755"/>
                  </a:lnTo>
                  <a:close/>
                  <a:moveTo>
                    <a:pt x="406" y="855"/>
                  </a:moveTo>
                  <a:lnTo>
                    <a:pt x="483" y="869"/>
                  </a:lnTo>
                  <a:lnTo>
                    <a:pt x="490" y="871"/>
                  </a:lnTo>
                  <a:lnTo>
                    <a:pt x="493" y="871"/>
                  </a:lnTo>
                  <a:lnTo>
                    <a:pt x="498" y="869"/>
                  </a:lnTo>
                  <a:lnTo>
                    <a:pt x="499" y="868"/>
                  </a:lnTo>
                  <a:lnTo>
                    <a:pt x="503" y="865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62"/>
                  </a:lnTo>
                  <a:lnTo>
                    <a:pt x="504" y="859"/>
                  </a:lnTo>
                  <a:lnTo>
                    <a:pt x="506" y="859"/>
                  </a:lnTo>
                  <a:lnTo>
                    <a:pt x="506" y="859"/>
                  </a:lnTo>
                  <a:lnTo>
                    <a:pt x="507" y="859"/>
                  </a:lnTo>
                  <a:lnTo>
                    <a:pt x="509" y="859"/>
                  </a:lnTo>
                  <a:lnTo>
                    <a:pt x="509" y="859"/>
                  </a:lnTo>
                  <a:lnTo>
                    <a:pt x="509" y="860"/>
                  </a:lnTo>
                  <a:lnTo>
                    <a:pt x="509" y="862"/>
                  </a:lnTo>
                  <a:lnTo>
                    <a:pt x="509" y="863"/>
                  </a:lnTo>
                  <a:lnTo>
                    <a:pt x="507" y="868"/>
                  </a:lnTo>
                  <a:lnTo>
                    <a:pt x="506" y="874"/>
                  </a:lnTo>
                  <a:lnTo>
                    <a:pt x="506" y="880"/>
                  </a:lnTo>
                  <a:lnTo>
                    <a:pt x="504" y="890"/>
                  </a:lnTo>
                  <a:lnTo>
                    <a:pt x="503" y="899"/>
                  </a:lnTo>
                  <a:lnTo>
                    <a:pt x="503" y="901"/>
                  </a:lnTo>
                  <a:lnTo>
                    <a:pt x="503" y="901"/>
                  </a:lnTo>
                  <a:lnTo>
                    <a:pt x="503" y="902"/>
                  </a:lnTo>
                  <a:lnTo>
                    <a:pt x="501" y="902"/>
                  </a:lnTo>
                  <a:lnTo>
                    <a:pt x="501" y="902"/>
                  </a:lnTo>
                  <a:lnTo>
                    <a:pt x="499" y="902"/>
                  </a:lnTo>
                  <a:lnTo>
                    <a:pt x="498" y="902"/>
                  </a:lnTo>
                  <a:lnTo>
                    <a:pt x="498" y="902"/>
                  </a:lnTo>
                  <a:lnTo>
                    <a:pt x="498" y="901"/>
                  </a:lnTo>
                  <a:lnTo>
                    <a:pt x="496" y="898"/>
                  </a:lnTo>
                  <a:lnTo>
                    <a:pt x="496" y="896"/>
                  </a:lnTo>
                  <a:lnTo>
                    <a:pt x="496" y="895"/>
                  </a:lnTo>
                  <a:lnTo>
                    <a:pt x="496" y="893"/>
                  </a:lnTo>
                  <a:lnTo>
                    <a:pt x="495" y="891"/>
                  </a:lnTo>
                  <a:lnTo>
                    <a:pt x="493" y="890"/>
                  </a:lnTo>
                  <a:lnTo>
                    <a:pt x="492" y="887"/>
                  </a:lnTo>
                  <a:lnTo>
                    <a:pt x="487" y="885"/>
                  </a:lnTo>
                  <a:lnTo>
                    <a:pt x="481" y="885"/>
                  </a:lnTo>
                  <a:lnTo>
                    <a:pt x="403" y="871"/>
                  </a:lnTo>
                  <a:lnTo>
                    <a:pt x="395" y="869"/>
                  </a:lnTo>
                  <a:lnTo>
                    <a:pt x="390" y="869"/>
                  </a:lnTo>
                  <a:lnTo>
                    <a:pt x="387" y="871"/>
                  </a:lnTo>
                  <a:lnTo>
                    <a:pt x="384" y="873"/>
                  </a:lnTo>
                  <a:lnTo>
                    <a:pt x="383" y="876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1" y="879"/>
                  </a:lnTo>
                  <a:lnTo>
                    <a:pt x="380" y="882"/>
                  </a:lnTo>
                  <a:lnTo>
                    <a:pt x="380" y="882"/>
                  </a:lnTo>
                  <a:lnTo>
                    <a:pt x="378" y="884"/>
                  </a:lnTo>
                  <a:lnTo>
                    <a:pt x="378" y="884"/>
                  </a:lnTo>
                  <a:lnTo>
                    <a:pt x="376" y="882"/>
                  </a:lnTo>
                  <a:lnTo>
                    <a:pt x="375" y="882"/>
                  </a:lnTo>
                  <a:lnTo>
                    <a:pt x="375" y="880"/>
                  </a:lnTo>
                  <a:lnTo>
                    <a:pt x="375" y="879"/>
                  </a:lnTo>
                  <a:lnTo>
                    <a:pt x="376" y="874"/>
                  </a:lnTo>
                  <a:lnTo>
                    <a:pt x="378" y="869"/>
                  </a:lnTo>
                  <a:lnTo>
                    <a:pt x="380" y="863"/>
                  </a:lnTo>
                  <a:lnTo>
                    <a:pt x="380" y="859"/>
                  </a:lnTo>
                  <a:lnTo>
                    <a:pt x="381" y="851"/>
                  </a:lnTo>
                  <a:lnTo>
                    <a:pt x="383" y="841"/>
                  </a:lnTo>
                  <a:lnTo>
                    <a:pt x="383" y="840"/>
                  </a:lnTo>
                  <a:lnTo>
                    <a:pt x="383" y="840"/>
                  </a:lnTo>
                  <a:lnTo>
                    <a:pt x="383" y="838"/>
                  </a:lnTo>
                  <a:lnTo>
                    <a:pt x="383" y="838"/>
                  </a:lnTo>
                  <a:lnTo>
                    <a:pt x="384" y="837"/>
                  </a:lnTo>
                  <a:lnTo>
                    <a:pt x="386" y="837"/>
                  </a:lnTo>
                  <a:lnTo>
                    <a:pt x="387" y="838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7" y="841"/>
                  </a:lnTo>
                  <a:lnTo>
                    <a:pt x="389" y="843"/>
                  </a:lnTo>
                  <a:lnTo>
                    <a:pt x="389" y="844"/>
                  </a:lnTo>
                  <a:lnTo>
                    <a:pt x="389" y="846"/>
                  </a:lnTo>
                  <a:lnTo>
                    <a:pt x="390" y="848"/>
                  </a:lnTo>
                  <a:lnTo>
                    <a:pt x="392" y="851"/>
                  </a:lnTo>
                  <a:lnTo>
                    <a:pt x="395" y="852"/>
                  </a:lnTo>
                  <a:lnTo>
                    <a:pt x="398" y="854"/>
                  </a:lnTo>
                  <a:lnTo>
                    <a:pt x="406" y="8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4" name="Freeform 164"/>
            <p:cNvSpPr>
              <a:spLocks noEditPoints="1"/>
            </p:cNvSpPr>
            <p:nvPr/>
          </p:nvSpPr>
          <p:spPr bwMode="auto">
            <a:xfrm>
              <a:off x="1346" y="1038"/>
              <a:ext cx="318" cy="449"/>
            </a:xfrm>
            <a:custGeom>
              <a:avLst/>
              <a:gdLst/>
              <a:ahLst/>
              <a:cxnLst>
                <a:cxn ang="0">
                  <a:pos x="312" y="33"/>
                </a:cxn>
                <a:cxn ang="0">
                  <a:pos x="316" y="36"/>
                </a:cxn>
                <a:cxn ang="0">
                  <a:pos x="293" y="113"/>
                </a:cxn>
                <a:cxn ang="0">
                  <a:pos x="273" y="103"/>
                </a:cxn>
                <a:cxn ang="0">
                  <a:pos x="290" y="100"/>
                </a:cxn>
                <a:cxn ang="0">
                  <a:pos x="253" y="45"/>
                </a:cxn>
                <a:cxn ang="0">
                  <a:pos x="255" y="89"/>
                </a:cxn>
                <a:cxn ang="0">
                  <a:pos x="230" y="86"/>
                </a:cxn>
                <a:cxn ang="0">
                  <a:pos x="227" y="80"/>
                </a:cxn>
                <a:cxn ang="0">
                  <a:pos x="241" y="41"/>
                </a:cxn>
                <a:cxn ang="0">
                  <a:pos x="190" y="86"/>
                </a:cxn>
                <a:cxn ang="0">
                  <a:pos x="183" y="89"/>
                </a:cxn>
                <a:cxn ang="0">
                  <a:pos x="189" y="19"/>
                </a:cxn>
                <a:cxn ang="0">
                  <a:pos x="197" y="2"/>
                </a:cxn>
                <a:cxn ang="0">
                  <a:pos x="193" y="113"/>
                </a:cxn>
                <a:cxn ang="0">
                  <a:pos x="280" y="141"/>
                </a:cxn>
                <a:cxn ang="0">
                  <a:pos x="286" y="143"/>
                </a:cxn>
                <a:cxn ang="0">
                  <a:pos x="152" y="196"/>
                </a:cxn>
                <a:cxn ang="0">
                  <a:pos x="240" y="229"/>
                </a:cxn>
                <a:cxn ang="0">
                  <a:pos x="249" y="227"/>
                </a:cxn>
                <a:cxn ang="0">
                  <a:pos x="235" y="255"/>
                </a:cxn>
                <a:cxn ang="0">
                  <a:pos x="229" y="241"/>
                </a:cxn>
                <a:cxn ang="0">
                  <a:pos x="126" y="188"/>
                </a:cxn>
                <a:cxn ang="0">
                  <a:pos x="247" y="147"/>
                </a:cxn>
                <a:cxn ang="0">
                  <a:pos x="163" y="118"/>
                </a:cxn>
                <a:cxn ang="0">
                  <a:pos x="157" y="118"/>
                </a:cxn>
                <a:cxn ang="0">
                  <a:pos x="170" y="86"/>
                </a:cxn>
                <a:cxn ang="0">
                  <a:pos x="175" y="100"/>
                </a:cxn>
                <a:cxn ang="0">
                  <a:pos x="144" y="219"/>
                </a:cxn>
                <a:cxn ang="0">
                  <a:pos x="121" y="222"/>
                </a:cxn>
                <a:cxn ang="0">
                  <a:pos x="100" y="277"/>
                </a:cxn>
                <a:cxn ang="0">
                  <a:pos x="166" y="254"/>
                </a:cxn>
                <a:cxn ang="0">
                  <a:pos x="210" y="287"/>
                </a:cxn>
                <a:cxn ang="0">
                  <a:pos x="184" y="332"/>
                </a:cxn>
                <a:cxn ang="0">
                  <a:pos x="158" y="321"/>
                </a:cxn>
                <a:cxn ang="0">
                  <a:pos x="187" y="315"/>
                </a:cxn>
                <a:cxn ang="0">
                  <a:pos x="195" y="268"/>
                </a:cxn>
                <a:cxn ang="0">
                  <a:pos x="118" y="298"/>
                </a:cxn>
                <a:cxn ang="0">
                  <a:pos x="95" y="232"/>
                </a:cxn>
                <a:cxn ang="0">
                  <a:pos x="152" y="356"/>
                </a:cxn>
                <a:cxn ang="0">
                  <a:pos x="169" y="351"/>
                </a:cxn>
                <a:cxn ang="0">
                  <a:pos x="146" y="384"/>
                </a:cxn>
                <a:cxn ang="0">
                  <a:pos x="141" y="381"/>
                </a:cxn>
                <a:cxn ang="0">
                  <a:pos x="66" y="307"/>
                </a:cxn>
                <a:cxn ang="0">
                  <a:pos x="44" y="310"/>
                </a:cxn>
                <a:cxn ang="0">
                  <a:pos x="61" y="284"/>
                </a:cxn>
                <a:cxn ang="0">
                  <a:pos x="72" y="279"/>
                </a:cxn>
                <a:cxn ang="0">
                  <a:pos x="46" y="318"/>
                </a:cxn>
                <a:cxn ang="0">
                  <a:pos x="66" y="335"/>
                </a:cxn>
                <a:cxn ang="0">
                  <a:pos x="7" y="359"/>
                </a:cxn>
                <a:cxn ang="0">
                  <a:pos x="43" y="389"/>
                </a:cxn>
                <a:cxn ang="0">
                  <a:pos x="115" y="384"/>
                </a:cxn>
                <a:cxn ang="0">
                  <a:pos x="87" y="445"/>
                </a:cxn>
                <a:cxn ang="0">
                  <a:pos x="63" y="437"/>
                </a:cxn>
                <a:cxn ang="0">
                  <a:pos x="66" y="432"/>
                </a:cxn>
                <a:cxn ang="0">
                  <a:pos x="113" y="406"/>
                </a:cxn>
                <a:cxn ang="0">
                  <a:pos x="52" y="403"/>
                </a:cxn>
                <a:cxn ang="0">
                  <a:pos x="0" y="365"/>
                </a:cxn>
                <a:cxn ang="0">
                  <a:pos x="46" y="318"/>
                </a:cxn>
              </a:cxnLst>
              <a:rect l="0" t="0" r="r" b="b"/>
              <a:pathLst>
                <a:path w="318" h="451">
                  <a:moveTo>
                    <a:pt x="213" y="19"/>
                  </a:moveTo>
                  <a:lnTo>
                    <a:pt x="290" y="39"/>
                  </a:lnTo>
                  <a:lnTo>
                    <a:pt x="296" y="41"/>
                  </a:lnTo>
                  <a:lnTo>
                    <a:pt x="301" y="41"/>
                  </a:lnTo>
                  <a:lnTo>
                    <a:pt x="304" y="41"/>
                  </a:lnTo>
                  <a:lnTo>
                    <a:pt x="307" y="38"/>
                  </a:lnTo>
                  <a:lnTo>
                    <a:pt x="309" y="38"/>
                  </a:lnTo>
                  <a:lnTo>
                    <a:pt x="310" y="36"/>
                  </a:lnTo>
                  <a:lnTo>
                    <a:pt x="310" y="34"/>
                  </a:lnTo>
                  <a:lnTo>
                    <a:pt x="312" y="33"/>
                  </a:lnTo>
                  <a:lnTo>
                    <a:pt x="313" y="31"/>
                  </a:lnTo>
                  <a:lnTo>
                    <a:pt x="313" y="30"/>
                  </a:lnTo>
                  <a:lnTo>
                    <a:pt x="315" y="30"/>
                  </a:lnTo>
                  <a:lnTo>
                    <a:pt x="315" y="30"/>
                  </a:lnTo>
                  <a:lnTo>
                    <a:pt x="316" y="30"/>
                  </a:lnTo>
                  <a:lnTo>
                    <a:pt x="318" y="31"/>
                  </a:lnTo>
                  <a:lnTo>
                    <a:pt x="318" y="31"/>
                  </a:lnTo>
                  <a:lnTo>
                    <a:pt x="318" y="34"/>
                  </a:lnTo>
                  <a:lnTo>
                    <a:pt x="316" y="34"/>
                  </a:lnTo>
                  <a:lnTo>
                    <a:pt x="316" y="36"/>
                  </a:lnTo>
                  <a:lnTo>
                    <a:pt x="312" y="52"/>
                  </a:lnTo>
                  <a:lnTo>
                    <a:pt x="307" y="67"/>
                  </a:lnTo>
                  <a:lnTo>
                    <a:pt x="303" y="86"/>
                  </a:lnTo>
                  <a:lnTo>
                    <a:pt x="298" y="107"/>
                  </a:lnTo>
                  <a:lnTo>
                    <a:pt x="298" y="110"/>
                  </a:lnTo>
                  <a:lnTo>
                    <a:pt x="298" y="111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5" y="113"/>
                  </a:lnTo>
                  <a:lnTo>
                    <a:pt x="293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2" y="113"/>
                  </a:lnTo>
                  <a:lnTo>
                    <a:pt x="290" y="113"/>
                  </a:lnTo>
                  <a:lnTo>
                    <a:pt x="276" y="107"/>
                  </a:lnTo>
                  <a:lnTo>
                    <a:pt x="275" y="107"/>
                  </a:lnTo>
                  <a:lnTo>
                    <a:pt x="273" y="105"/>
                  </a:lnTo>
                  <a:lnTo>
                    <a:pt x="273" y="105"/>
                  </a:lnTo>
                  <a:lnTo>
                    <a:pt x="273" y="103"/>
                  </a:lnTo>
                  <a:lnTo>
                    <a:pt x="273" y="103"/>
                  </a:lnTo>
                  <a:lnTo>
                    <a:pt x="275" y="102"/>
                  </a:lnTo>
                  <a:lnTo>
                    <a:pt x="276" y="102"/>
                  </a:lnTo>
                  <a:lnTo>
                    <a:pt x="278" y="102"/>
                  </a:lnTo>
                  <a:lnTo>
                    <a:pt x="278" y="103"/>
                  </a:lnTo>
                  <a:lnTo>
                    <a:pt x="278" y="103"/>
                  </a:lnTo>
                  <a:lnTo>
                    <a:pt x="280" y="103"/>
                  </a:lnTo>
                  <a:lnTo>
                    <a:pt x="280" y="103"/>
                  </a:lnTo>
                  <a:lnTo>
                    <a:pt x="286" y="103"/>
                  </a:lnTo>
                  <a:lnTo>
                    <a:pt x="290" y="100"/>
                  </a:lnTo>
                  <a:lnTo>
                    <a:pt x="293" y="96"/>
                  </a:lnTo>
                  <a:lnTo>
                    <a:pt x="296" y="85"/>
                  </a:lnTo>
                  <a:lnTo>
                    <a:pt x="300" y="72"/>
                  </a:lnTo>
                  <a:lnTo>
                    <a:pt x="301" y="64"/>
                  </a:lnTo>
                  <a:lnTo>
                    <a:pt x="301" y="60"/>
                  </a:lnTo>
                  <a:lnTo>
                    <a:pt x="300" y="58"/>
                  </a:lnTo>
                  <a:lnTo>
                    <a:pt x="296" y="56"/>
                  </a:lnTo>
                  <a:lnTo>
                    <a:pt x="260" y="45"/>
                  </a:lnTo>
                  <a:lnTo>
                    <a:pt x="256" y="45"/>
                  </a:lnTo>
                  <a:lnTo>
                    <a:pt x="253" y="45"/>
                  </a:lnTo>
                  <a:lnTo>
                    <a:pt x="253" y="47"/>
                  </a:lnTo>
                  <a:lnTo>
                    <a:pt x="252" y="50"/>
                  </a:lnTo>
                  <a:lnTo>
                    <a:pt x="247" y="66"/>
                  </a:lnTo>
                  <a:lnTo>
                    <a:pt x="246" y="72"/>
                  </a:lnTo>
                  <a:lnTo>
                    <a:pt x="246" y="77"/>
                  </a:lnTo>
                  <a:lnTo>
                    <a:pt x="247" y="81"/>
                  </a:lnTo>
                  <a:lnTo>
                    <a:pt x="249" y="85"/>
                  </a:lnTo>
                  <a:lnTo>
                    <a:pt x="250" y="86"/>
                  </a:lnTo>
                  <a:lnTo>
                    <a:pt x="253" y="88"/>
                  </a:lnTo>
                  <a:lnTo>
                    <a:pt x="255" y="89"/>
                  </a:lnTo>
                  <a:lnTo>
                    <a:pt x="256" y="91"/>
                  </a:lnTo>
                  <a:lnTo>
                    <a:pt x="255" y="92"/>
                  </a:lnTo>
                  <a:lnTo>
                    <a:pt x="255" y="92"/>
                  </a:lnTo>
                  <a:lnTo>
                    <a:pt x="253" y="92"/>
                  </a:lnTo>
                  <a:lnTo>
                    <a:pt x="252" y="92"/>
                  </a:lnTo>
                  <a:lnTo>
                    <a:pt x="250" y="92"/>
                  </a:lnTo>
                  <a:lnTo>
                    <a:pt x="246" y="91"/>
                  </a:lnTo>
                  <a:lnTo>
                    <a:pt x="241" y="89"/>
                  </a:lnTo>
                  <a:lnTo>
                    <a:pt x="235" y="88"/>
                  </a:lnTo>
                  <a:lnTo>
                    <a:pt x="230" y="86"/>
                  </a:lnTo>
                  <a:lnTo>
                    <a:pt x="224" y="86"/>
                  </a:lnTo>
                  <a:lnTo>
                    <a:pt x="224" y="85"/>
                  </a:lnTo>
                  <a:lnTo>
                    <a:pt x="223" y="85"/>
                  </a:lnTo>
                  <a:lnTo>
                    <a:pt x="221" y="85"/>
                  </a:lnTo>
                  <a:lnTo>
                    <a:pt x="221" y="83"/>
                  </a:lnTo>
                  <a:lnTo>
                    <a:pt x="220" y="83"/>
                  </a:lnTo>
                  <a:lnTo>
                    <a:pt x="220" y="81"/>
                  </a:lnTo>
                  <a:lnTo>
                    <a:pt x="221" y="80"/>
                  </a:lnTo>
                  <a:lnTo>
                    <a:pt x="224" y="80"/>
                  </a:lnTo>
                  <a:lnTo>
                    <a:pt x="227" y="80"/>
                  </a:lnTo>
                  <a:lnTo>
                    <a:pt x="229" y="80"/>
                  </a:lnTo>
                  <a:lnTo>
                    <a:pt x="233" y="78"/>
                  </a:lnTo>
                  <a:lnTo>
                    <a:pt x="236" y="77"/>
                  </a:lnTo>
                  <a:lnTo>
                    <a:pt x="238" y="72"/>
                  </a:lnTo>
                  <a:lnTo>
                    <a:pt x="241" y="64"/>
                  </a:lnTo>
                  <a:lnTo>
                    <a:pt x="246" y="47"/>
                  </a:lnTo>
                  <a:lnTo>
                    <a:pt x="246" y="45"/>
                  </a:lnTo>
                  <a:lnTo>
                    <a:pt x="246" y="42"/>
                  </a:lnTo>
                  <a:lnTo>
                    <a:pt x="244" y="42"/>
                  </a:lnTo>
                  <a:lnTo>
                    <a:pt x="241" y="41"/>
                  </a:lnTo>
                  <a:lnTo>
                    <a:pt x="204" y="31"/>
                  </a:lnTo>
                  <a:lnTo>
                    <a:pt x="200" y="30"/>
                  </a:lnTo>
                  <a:lnTo>
                    <a:pt x="195" y="31"/>
                  </a:lnTo>
                  <a:lnTo>
                    <a:pt x="192" y="36"/>
                  </a:lnTo>
                  <a:lnTo>
                    <a:pt x="190" y="42"/>
                  </a:lnTo>
                  <a:lnTo>
                    <a:pt x="187" y="53"/>
                  </a:lnTo>
                  <a:lnTo>
                    <a:pt x="186" y="64"/>
                  </a:lnTo>
                  <a:lnTo>
                    <a:pt x="187" y="74"/>
                  </a:lnTo>
                  <a:lnTo>
                    <a:pt x="189" y="81"/>
                  </a:lnTo>
                  <a:lnTo>
                    <a:pt x="190" y="86"/>
                  </a:lnTo>
                  <a:lnTo>
                    <a:pt x="193" y="91"/>
                  </a:lnTo>
                  <a:lnTo>
                    <a:pt x="195" y="94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93" y="97"/>
                  </a:lnTo>
                  <a:lnTo>
                    <a:pt x="192" y="96"/>
                  </a:lnTo>
                  <a:lnTo>
                    <a:pt x="189" y="96"/>
                  </a:lnTo>
                  <a:lnTo>
                    <a:pt x="186" y="92"/>
                  </a:lnTo>
                  <a:lnTo>
                    <a:pt x="183" y="89"/>
                  </a:lnTo>
                  <a:lnTo>
                    <a:pt x="180" y="86"/>
                  </a:lnTo>
                  <a:lnTo>
                    <a:pt x="177" y="81"/>
                  </a:lnTo>
                  <a:lnTo>
                    <a:pt x="175" y="77"/>
                  </a:lnTo>
                  <a:lnTo>
                    <a:pt x="175" y="71"/>
                  </a:lnTo>
                  <a:lnTo>
                    <a:pt x="177" y="64"/>
                  </a:lnTo>
                  <a:lnTo>
                    <a:pt x="177" y="61"/>
                  </a:lnTo>
                  <a:lnTo>
                    <a:pt x="180" y="52"/>
                  </a:lnTo>
                  <a:lnTo>
                    <a:pt x="183" y="42"/>
                  </a:lnTo>
                  <a:lnTo>
                    <a:pt x="186" y="33"/>
                  </a:lnTo>
                  <a:lnTo>
                    <a:pt x="189" y="19"/>
                  </a:lnTo>
                  <a:lnTo>
                    <a:pt x="192" y="3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2"/>
                  </a:lnTo>
                  <a:lnTo>
                    <a:pt x="197" y="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8"/>
                  </a:lnTo>
                  <a:lnTo>
                    <a:pt x="200" y="9"/>
                  </a:lnTo>
                  <a:lnTo>
                    <a:pt x="201" y="13"/>
                  </a:lnTo>
                  <a:lnTo>
                    <a:pt x="204" y="14"/>
                  </a:lnTo>
                  <a:lnTo>
                    <a:pt x="207" y="16"/>
                  </a:lnTo>
                  <a:lnTo>
                    <a:pt x="213" y="19"/>
                  </a:lnTo>
                  <a:close/>
                  <a:moveTo>
                    <a:pt x="193" y="113"/>
                  </a:moveTo>
                  <a:lnTo>
                    <a:pt x="235" y="133"/>
                  </a:lnTo>
                  <a:lnTo>
                    <a:pt x="236" y="135"/>
                  </a:lnTo>
                  <a:lnTo>
                    <a:pt x="240" y="136"/>
                  </a:lnTo>
                  <a:lnTo>
                    <a:pt x="241" y="136"/>
                  </a:lnTo>
                  <a:lnTo>
                    <a:pt x="244" y="138"/>
                  </a:lnTo>
                  <a:lnTo>
                    <a:pt x="255" y="143"/>
                  </a:lnTo>
                  <a:lnTo>
                    <a:pt x="263" y="144"/>
                  </a:lnTo>
                  <a:lnTo>
                    <a:pt x="269" y="144"/>
                  </a:lnTo>
                  <a:lnTo>
                    <a:pt x="275" y="143"/>
                  </a:lnTo>
                  <a:lnTo>
                    <a:pt x="280" y="141"/>
                  </a:lnTo>
                  <a:lnTo>
                    <a:pt x="283" y="138"/>
                  </a:lnTo>
                  <a:lnTo>
                    <a:pt x="286" y="135"/>
                  </a:lnTo>
                  <a:lnTo>
                    <a:pt x="287" y="135"/>
                  </a:lnTo>
                  <a:lnTo>
                    <a:pt x="289" y="135"/>
                  </a:lnTo>
                  <a:lnTo>
                    <a:pt x="289" y="136"/>
                  </a:lnTo>
                  <a:lnTo>
                    <a:pt x="289" y="136"/>
                  </a:lnTo>
                  <a:lnTo>
                    <a:pt x="289" y="138"/>
                  </a:lnTo>
                  <a:lnTo>
                    <a:pt x="289" y="139"/>
                  </a:lnTo>
                  <a:lnTo>
                    <a:pt x="287" y="141"/>
                  </a:lnTo>
                  <a:lnTo>
                    <a:pt x="286" y="143"/>
                  </a:lnTo>
                  <a:lnTo>
                    <a:pt x="284" y="146"/>
                  </a:lnTo>
                  <a:lnTo>
                    <a:pt x="283" y="150"/>
                  </a:lnTo>
                  <a:lnTo>
                    <a:pt x="281" y="152"/>
                  </a:lnTo>
                  <a:lnTo>
                    <a:pt x="281" y="154"/>
                  </a:lnTo>
                  <a:lnTo>
                    <a:pt x="280" y="154"/>
                  </a:lnTo>
                  <a:lnTo>
                    <a:pt x="278" y="155"/>
                  </a:lnTo>
                  <a:lnTo>
                    <a:pt x="153" y="194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2" y="197"/>
                  </a:lnTo>
                  <a:lnTo>
                    <a:pt x="153" y="197"/>
                  </a:lnTo>
                  <a:lnTo>
                    <a:pt x="153" y="197"/>
                  </a:lnTo>
                  <a:lnTo>
                    <a:pt x="210" y="224"/>
                  </a:lnTo>
                  <a:lnTo>
                    <a:pt x="223" y="229"/>
                  </a:lnTo>
                  <a:lnTo>
                    <a:pt x="230" y="230"/>
                  </a:lnTo>
                  <a:lnTo>
                    <a:pt x="235" y="230"/>
                  </a:lnTo>
                  <a:lnTo>
                    <a:pt x="240" y="229"/>
                  </a:lnTo>
                  <a:lnTo>
                    <a:pt x="243" y="227"/>
                  </a:lnTo>
                  <a:lnTo>
                    <a:pt x="246" y="222"/>
                  </a:lnTo>
                  <a:lnTo>
                    <a:pt x="249" y="221"/>
                  </a:lnTo>
                  <a:lnTo>
                    <a:pt x="250" y="219"/>
                  </a:lnTo>
                  <a:lnTo>
                    <a:pt x="250" y="221"/>
                  </a:lnTo>
                  <a:lnTo>
                    <a:pt x="252" y="221"/>
                  </a:lnTo>
                  <a:lnTo>
                    <a:pt x="252" y="222"/>
                  </a:lnTo>
                  <a:lnTo>
                    <a:pt x="252" y="222"/>
                  </a:lnTo>
                  <a:lnTo>
                    <a:pt x="250" y="224"/>
                  </a:lnTo>
                  <a:lnTo>
                    <a:pt x="249" y="227"/>
                  </a:lnTo>
                  <a:lnTo>
                    <a:pt x="246" y="232"/>
                  </a:lnTo>
                  <a:lnTo>
                    <a:pt x="244" y="235"/>
                  </a:lnTo>
                  <a:lnTo>
                    <a:pt x="243" y="241"/>
                  </a:lnTo>
                  <a:lnTo>
                    <a:pt x="241" y="246"/>
                  </a:lnTo>
                  <a:lnTo>
                    <a:pt x="240" y="251"/>
                  </a:lnTo>
                  <a:lnTo>
                    <a:pt x="238" y="252"/>
                  </a:lnTo>
                  <a:lnTo>
                    <a:pt x="238" y="254"/>
                  </a:lnTo>
                  <a:lnTo>
                    <a:pt x="236" y="255"/>
                  </a:lnTo>
                  <a:lnTo>
                    <a:pt x="236" y="255"/>
                  </a:lnTo>
                  <a:lnTo>
                    <a:pt x="235" y="255"/>
                  </a:lnTo>
                  <a:lnTo>
                    <a:pt x="233" y="255"/>
                  </a:lnTo>
                  <a:lnTo>
                    <a:pt x="233" y="254"/>
                  </a:lnTo>
                  <a:lnTo>
                    <a:pt x="233" y="254"/>
                  </a:lnTo>
                  <a:lnTo>
                    <a:pt x="233" y="252"/>
                  </a:lnTo>
                  <a:lnTo>
                    <a:pt x="233" y="251"/>
                  </a:lnTo>
                  <a:lnTo>
                    <a:pt x="233" y="251"/>
                  </a:lnTo>
                  <a:lnTo>
                    <a:pt x="233" y="249"/>
                  </a:lnTo>
                  <a:lnTo>
                    <a:pt x="233" y="248"/>
                  </a:lnTo>
                  <a:lnTo>
                    <a:pt x="232" y="244"/>
                  </a:lnTo>
                  <a:lnTo>
                    <a:pt x="229" y="241"/>
                  </a:lnTo>
                  <a:lnTo>
                    <a:pt x="224" y="238"/>
                  </a:lnTo>
                  <a:lnTo>
                    <a:pt x="220" y="235"/>
                  </a:lnTo>
                  <a:lnTo>
                    <a:pt x="127" y="194"/>
                  </a:lnTo>
                  <a:lnTo>
                    <a:pt x="126" y="193"/>
                  </a:lnTo>
                  <a:lnTo>
                    <a:pt x="124" y="191"/>
                  </a:lnTo>
                  <a:lnTo>
                    <a:pt x="124" y="191"/>
                  </a:lnTo>
                  <a:lnTo>
                    <a:pt x="124" y="190"/>
                  </a:lnTo>
                  <a:lnTo>
                    <a:pt x="124" y="190"/>
                  </a:lnTo>
                  <a:lnTo>
                    <a:pt x="126" y="188"/>
                  </a:lnTo>
                  <a:lnTo>
                    <a:pt x="126" y="188"/>
                  </a:lnTo>
                  <a:lnTo>
                    <a:pt x="127" y="188"/>
                  </a:lnTo>
                  <a:lnTo>
                    <a:pt x="246" y="150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7" y="149"/>
                  </a:lnTo>
                  <a:lnTo>
                    <a:pt x="249" y="149"/>
                  </a:lnTo>
                  <a:lnTo>
                    <a:pt x="249" y="149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247" y="147"/>
                  </a:lnTo>
                  <a:lnTo>
                    <a:pt x="189" y="119"/>
                  </a:lnTo>
                  <a:lnTo>
                    <a:pt x="187" y="118"/>
                  </a:lnTo>
                  <a:lnTo>
                    <a:pt x="184" y="118"/>
                  </a:lnTo>
                  <a:lnTo>
                    <a:pt x="183" y="116"/>
                  </a:lnTo>
                  <a:lnTo>
                    <a:pt x="181" y="116"/>
                  </a:lnTo>
                  <a:lnTo>
                    <a:pt x="177" y="113"/>
                  </a:lnTo>
                  <a:lnTo>
                    <a:pt x="172" y="113"/>
                  </a:lnTo>
                  <a:lnTo>
                    <a:pt x="167" y="113"/>
                  </a:lnTo>
                  <a:lnTo>
                    <a:pt x="164" y="116"/>
                  </a:lnTo>
                  <a:lnTo>
                    <a:pt x="163" y="118"/>
                  </a:lnTo>
                  <a:lnTo>
                    <a:pt x="161" y="119"/>
                  </a:lnTo>
                  <a:lnTo>
                    <a:pt x="161" y="121"/>
                  </a:lnTo>
                  <a:lnTo>
                    <a:pt x="160" y="122"/>
                  </a:lnTo>
                  <a:lnTo>
                    <a:pt x="160" y="122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7" y="122"/>
                  </a:lnTo>
                  <a:lnTo>
                    <a:pt x="157" y="121"/>
                  </a:lnTo>
                  <a:lnTo>
                    <a:pt x="157" y="119"/>
                  </a:lnTo>
                  <a:lnTo>
                    <a:pt x="157" y="118"/>
                  </a:lnTo>
                  <a:lnTo>
                    <a:pt x="158" y="114"/>
                  </a:lnTo>
                  <a:lnTo>
                    <a:pt x="161" y="110"/>
                  </a:lnTo>
                  <a:lnTo>
                    <a:pt x="164" y="103"/>
                  </a:lnTo>
                  <a:lnTo>
                    <a:pt x="166" y="99"/>
                  </a:lnTo>
                  <a:lnTo>
                    <a:pt x="167" y="96"/>
                  </a:lnTo>
                  <a:lnTo>
                    <a:pt x="169" y="92"/>
                  </a:lnTo>
                  <a:lnTo>
                    <a:pt x="169" y="89"/>
                  </a:lnTo>
                  <a:lnTo>
                    <a:pt x="170" y="88"/>
                  </a:lnTo>
                  <a:lnTo>
                    <a:pt x="170" y="86"/>
                  </a:lnTo>
                  <a:lnTo>
                    <a:pt x="170" y="86"/>
                  </a:lnTo>
                  <a:lnTo>
                    <a:pt x="172" y="86"/>
                  </a:lnTo>
                  <a:lnTo>
                    <a:pt x="172" y="86"/>
                  </a:lnTo>
                  <a:lnTo>
                    <a:pt x="173" y="88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3" y="94"/>
                  </a:lnTo>
                  <a:lnTo>
                    <a:pt x="173" y="96"/>
                  </a:lnTo>
                  <a:lnTo>
                    <a:pt x="175" y="100"/>
                  </a:lnTo>
                  <a:lnTo>
                    <a:pt x="180" y="103"/>
                  </a:lnTo>
                  <a:lnTo>
                    <a:pt x="184" y="108"/>
                  </a:lnTo>
                  <a:lnTo>
                    <a:pt x="192" y="113"/>
                  </a:lnTo>
                  <a:lnTo>
                    <a:pt x="192" y="113"/>
                  </a:lnTo>
                  <a:lnTo>
                    <a:pt x="193" y="113"/>
                  </a:lnTo>
                  <a:close/>
                  <a:moveTo>
                    <a:pt x="123" y="210"/>
                  </a:moveTo>
                  <a:lnTo>
                    <a:pt x="141" y="218"/>
                  </a:lnTo>
                  <a:lnTo>
                    <a:pt x="143" y="218"/>
                  </a:lnTo>
                  <a:lnTo>
                    <a:pt x="143" y="218"/>
                  </a:lnTo>
                  <a:lnTo>
                    <a:pt x="144" y="219"/>
                  </a:lnTo>
                  <a:lnTo>
                    <a:pt x="144" y="219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2"/>
                  </a:lnTo>
                  <a:lnTo>
                    <a:pt x="144" y="224"/>
                  </a:lnTo>
                  <a:lnTo>
                    <a:pt x="140" y="222"/>
                  </a:lnTo>
                  <a:lnTo>
                    <a:pt x="133" y="222"/>
                  </a:lnTo>
                  <a:lnTo>
                    <a:pt x="130" y="221"/>
                  </a:lnTo>
                  <a:lnTo>
                    <a:pt x="121" y="222"/>
                  </a:lnTo>
                  <a:lnTo>
                    <a:pt x="112" y="226"/>
                  </a:lnTo>
                  <a:lnTo>
                    <a:pt x="104" y="230"/>
                  </a:lnTo>
                  <a:lnTo>
                    <a:pt x="98" y="240"/>
                  </a:lnTo>
                  <a:lnTo>
                    <a:pt x="95" y="244"/>
                  </a:lnTo>
                  <a:lnTo>
                    <a:pt x="92" y="251"/>
                  </a:lnTo>
                  <a:lnTo>
                    <a:pt x="92" y="257"/>
                  </a:lnTo>
                  <a:lnTo>
                    <a:pt x="92" y="262"/>
                  </a:lnTo>
                  <a:lnTo>
                    <a:pt x="93" y="268"/>
                  </a:lnTo>
                  <a:lnTo>
                    <a:pt x="97" y="273"/>
                  </a:lnTo>
                  <a:lnTo>
                    <a:pt x="100" y="277"/>
                  </a:lnTo>
                  <a:lnTo>
                    <a:pt x="104" y="280"/>
                  </a:lnTo>
                  <a:lnTo>
                    <a:pt x="109" y="284"/>
                  </a:lnTo>
                  <a:lnTo>
                    <a:pt x="113" y="284"/>
                  </a:lnTo>
                  <a:lnTo>
                    <a:pt x="118" y="285"/>
                  </a:lnTo>
                  <a:lnTo>
                    <a:pt x="121" y="284"/>
                  </a:lnTo>
                  <a:lnTo>
                    <a:pt x="132" y="279"/>
                  </a:lnTo>
                  <a:lnTo>
                    <a:pt x="144" y="269"/>
                  </a:lnTo>
                  <a:lnTo>
                    <a:pt x="152" y="262"/>
                  </a:lnTo>
                  <a:lnTo>
                    <a:pt x="160" y="257"/>
                  </a:lnTo>
                  <a:lnTo>
                    <a:pt x="166" y="254"/>
                  </a:lnTo>
                  <a:lnTo>
                    <a:pt x="172" y="251"/>
                  </a:lnTo>
                  <a:lnTo>
                    <a:pt x="178" y="251"/>
                  </a:lnTo>
                  <a:lnTo>
                    <a:pt x="184" y="251"/>
                  </a:lnTo>
                  <a:lnTo>
                    <a:pt x="189" y="254"/>
                  </a:lnTo>
                  <a:lnTo>
                    <a:pt x="195" y="257"/>
                  </a:lnTo>
                  <a:lnTo>
                    <a:pt x="201" y="260"/>
                  </a:lnTo>
                  <a:lnTo>
                    <a:pt x="206" y="266"/>
                  </a:lnTo>
                  <a:lnTo>
                    <a:pt x="209" y="273"/>
                  </a:lnTo>
                  <a:lnTo>
                    <a:pt x="210" y="279"/>
                  </a:lnTo>
                  <a:lnTo>
                    <a:pt x="210" y="287"/>
                  </a:lnTo>
                  <a:lnTo>
                    <a:pt x="209" y="295"/>
                  </a:lnTo>
                  <a:lnTo>
                    <a:pt x="207" y="301"/>
                  </a:lnTo>
                  <a:lnTo>
                    <a:pt x="203" y="309"/>
                  </a:lnTo>
                  <a:lnTo>
                    <a:pt x="197" y="318"/>
                  </a:lnTo>
                  <a:lnTo>
                    <a:pt x="187" y="326"/>
                  </a:lnTo>
                  <a:lnTo>
                    <a:pt x="186" y="327"/>
                  </a:lnTo>
                  <a:lnTo>
                    <a:pt x="184" y="327"/>
                  </a:lnTo>
                  <a:lnTo>
                    <a:pt x="184" y="329"/>
                  </a:lnTo>
                  <a:lnTo>
                    <a:pt x="184" y="331"/>
                  </a:lnTo>
                  <a:lnTo>
                    <a:pt x="184" y="332"/>
                  </a:lnTo>
                  <a:lnTo>
                    <a:pt x="184" y="334"/>
                  </a:lnTo>
                  <a:lnTo>
                    <a:pt x="183" y="334"/>
                  </a:lnTo>
                  <a:lnTo>
                    <a:pt x="183" y="334"/>
                  </a:lnTo>
                  <a:lnTo>
                    <a:pt x="181" y="334"/>
                  </a:lnTo>
                  <a:lnTo>
                    <a:pt x="181" y="332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60" y="323"/>
                  </a:lnTo>
                  <a:lnTo>
                    <a:pt x="158" y="321"/>
                  </a:lnTo>
                  <a:lnTo>
                    <a:pt x="157" y="321"/>
                  </a:lnTo>
                  <a:lnTo>
                    <a:pt x="157" y="321"/>
                  </a:lnTo>
                  <a:lnTo>
                    <a:pt x="157" y="320"/>
                  </a:lnTo>
                  <a:lnTo>
                    <a:pt x="157" y="318"/>
                  </a:lnTo>
                  <a:lnTo>
                    <a:pt x="160" y="318"/>
                  </a:lnTo>
                  <a:lnTo>
                    <a:pt x="163" y="318"/>
                  </a:lnTo>
                  <a:lnTo>
                    <a:pt x="167" y="318"/>
                  </a:lnTo>
                  <a:lnTo>
                    <a:pt x="170" y="318"/>
                  </a:lnTo>
                  <a:lnTo>
                    <a:pt x="180" y="318"/>
                  </a:lnTo>
                  <a:lnTo>
                    <a:pt x="187" y="315"/>
                  </a:lnTo>
                  <a:lnTo>
                    <a:pt x="195" y="310"/>
                  </a:lnTo>
                  <a:lnTo>
                    <a:pt x="200" y="302"/>
                  </a:lnTo>
                  <a:lnTo>
                    <a:pt x="203" y="298"/>
                  </a:lnTo>
                  <a:lnTo>
                    <a:pt x="204" y="293"/>
                  </a:lnTo>
                  <a:lnTo>
                    <a:pt x="204" y="288"/>
                  </a:lnTo>
                  <a:lnTo>
                    <a:pt x="204" y="284"/>
                  </a:lnTo>
                  <a:lnTo>
                    <a:pt x="203" y="277"/>
                  </a:lnTo>
                  <a:lnTo>
                    <a:pt x="201" y="274"/>
                  </a:lnTo>
                  <a:lnTo>
                    <a:pt x="198" y="271"/>
                  </a:lnTo>
                  <a:lnTo>
                    <a:pt x="195" y="268"/>
                  </a:lnTo>
                  <a:lnTo>
                    <a:pt x="187" y="265"/>
                  </a:lnTo>
                  <a:lnTo>
                    <a:pt x="181" y="265"/>
                  </a:lnTo>
                  <a:lnTo>
                    <a:pt x="172" y="268"/>
                  </a:lnTo>
                  <a:lnTo>
                    <a:pt x="160" y="277"/>
                  </a:lnTo>
                  <a:lnTo>
                    <a:pt x="150" y="287"/>
                  </a:lnTo>
                  <a:lnTo>
                    <a:pt x="143" y="291"/>
                  </a:lnTo>
                  <a:lnTo>
                    <a:pt x="138" y="295"/>
                  </a:lnTo>
                  <a:lnTo>
                    <a:pt x="133" y="296"/>
                  </a:lnTo>
                  <a:lnTo>
                    <a:pt x="126" y="298"/>
                  </a:lnTo>
                  <a:lnTo>
                    <a:pt x="118" y="298"/>
                  </a:lnTo>
                  <a:lnTo>
                    <a:pt x="110" y="295"/>
                  </a:lnTo>
                  <a:lnTo>
                    <a:pt x="103" y="291"/>
                  </a:lnTo>
                  <a:lnTo>
                    <a:pt x="97" y="285"/>
                  </a:lnTo>
                  <a:lnTo>
                    <a:pt x="92" y="279"/>
                  </a:lnTo>
                  <a:lnTo>
                    <a:pt x="87" y="273"/>
                  </a:lnTo>
                  <a:lnTo>
                    <a:pt x="86" y="265"/>
                  </a:lnTo>
                  <a:lnTo>
                    <a:pt x="86" y="257"/>
                  </a:lnTo>
                  <a:lnTo>
                    <a:pt x="87" y="249"/>
                  </a:lnTo>
                  <a:lnTo>
                    <a:pt x="90" y="240"/>
                  </a:lnTo>
                  <a:lnTo>
                    <a:pt x="95" y="232"/>
                  </a:lnTo>
                  <a:lnTo>
                    <a:pt x="101" y="221"/>
                  </a:lnTo>
                  <a:lnTo>
                    <a:pt x="109" y="215"/>
                  </a:lnTo>
                  <a:lnTo>
                    <a:pt x="113" y="212"/>
                  </a:lnTo>
                  <a:lnTo>
                    <a:pt x="117" y="210"/>
                  </a:lnTo>
                  <a:lnTo>
                    <a:pt x="120" y="210"/>
                  </a:lnTo>
                  <a:lnTo>
                    <a:pt x="123" y="210"/>
                  </a:lnTo>
                  <a:close/>
                  <a:moveTo>
                    <a:pt x="80" y="299"/>
                  </a:moveTo>
                  <a:lnTo>
                    <a:pt x="143" y="349"/>
                  </a:lnTo>
                  <a:lnTo>
                    <a:pt x="147" y="352"/>
                  </a:lnTo>
                  <a:lnTo>
                    <a:pt x="152" y="356"/>
                  </a:lnTo>
                  <a:lnTo>
                    <a:pt x="155" y="356"/>
                  </a:lnTo>
                  <a:lnTo>
                    <a:pt x="158" y="356"/>
                  </a:lnTo>
                  <a:lnTo>
                    <a:pt x="161" y="354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4" y="351"/>
                  </a:lnTo>
                  <a:lnTo>
                    <a:pt x="166" y="349"/>
                  </a:lnTo>
                  <a:lnTo>
                    <a:pt x="167" y="349"/>
                  </a:lnTo>
                  <a:lnTo>
                    <a:pt x="169" y="349"/>
                  </a:lnTo>
                  <a:lnTo>
                    <a:pt x="169" y="351"/>
                  </a:lnTo>
                  <a:lnTo>
                    <a:pt x="170" y="351"/>
                  </a:lnTo>
                  <a:lnTo>
                    <a:pt x="170" y="352"/>
                  </a:lnTo>
                  <a:lnTo>
                    <a:pt x="170" y="352"/>
                  </a:lnTo>
                  <a:lnTo>
                    <a:pt x="169" y="354"/>
                  </a:lnTo>
                  <a:lnTo>
                    <a:pt x="167" y="356"/>
                  </a:lnTo>
                  <a:lnTo>
                    <a:pt x="164" y="360"/>
                  </a:lnTo>
                  <a:lnTo>
                    <a:pt x="161" y="363"/>
                  </a:lnTo>
                  <a:lnTo>
                    <a:pt x="157" y="368"/>
                  </a:lnTo>
                  <a:lnTo>
                    <a:pt x="152" y="376"/>
                  </a:lnTo>
                  <a:lnTo>
                    <a:pt x="146" y="384"/>
                  </a:lnTo>
                  <a:lnTo>
                    <a:pt x="146" y="385"/>
                  </a:lnTo>
                  <a:lnTo>
                    <a:pt x="146" y="385"/>
                  </a:lnTo>
                  <a:lnTo>
                    <a:pt x="144" y="387"/>
                  </a:lnTo>
                  <a:lnTo>
                    <a:pt x="144" y="387"/>
                  </a:lnTo>
                  <a:lnTo>
                    <a:pt x="143" y="387"/>
                  </a:lnTo>
                  <a:lnTo>
                    <a:pt x="141" y="387"/>
                  </a:lnTo>
                  <a:lnTo>
                    <a:pt x="141" y="385"/>
                  </a:lnTo>
                  <a:lnTo>
                    <a:pt x="141" y="385"/>
                  </a:lnTo>
                  <a:lnTo>
                    <a:pt x="141" y="384"/>
                  </a:lnTo>
                  <a:lnTo>
                    <a:pt x="141" y="381"/>
                  </a:lnTo>
                  <a:lnTo>
                    <a:pt x="143" y="379"/>
                  </a:lnTo>
                  <a:lnTo>
                    <a:pt x="143" y="378"/>
                  </a:lnTo>
                  <a:lnTo>
                    <a:pt x="143" y="376"/>
                  </a:lnTo>
                  <a:lnTo>
                    <a:pt x="143" y="374"/>
                  </a:lnTo>
                  <a:lnTo>
                    <a:pt x="143" y="371"/>
                  </a:lnTo>
                  <a:lnTo>
                    <a:pt x="141" y="368"/>
                  </a:lnTo>
                  <a:lnTo>
                    <a:pt x="138" y="365"/>
                  </a:lnTo>
                  <a:lnTo>
                    <a:pt x="133" y="360"/>
                  </a:lnTo>
                  <a:lnTo>
                    <a:pt x="70" y="310"/>
                  </a:lnTo>
                  <a:lnTo>
                    <a:pt x="66" y="307"/>
                  </a:lnTo>
                  <a:lnTo>
                    <a:pt x="61" y="305"/>
                  </a:lnTo>
                  <a:lnTo>
                    <a:pt x="58" y="304"/>
                  </a:lnTo>
                  <a:lnTo>
                    <a:pt x="53" y="305"/>
                  </a:lnTo>
                  <a:lnTo>
                    <a:pt x="50" y="305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7" y="309"/>
                  </a:lnTo>
                  <a:lnTo>
                    <a:pt x="46" y="310"/>
                  </a:lnTo>
                  <a:lnTo>
                    <a:pt x="44" y="310"/>
                  </a:lnTo>
                  <a:lnTo>
                    <a:pt x="44" y="310"/>
                  </a:lnTo>
                  <a:lnTo>
                    <a:pt x="43" y="310"/>
                  </a:lnTo>
                  <a:lnTo>
                    <a:pt x="43" y="309"/>
                  </a:lnTo>
                  <a:lnTo>
                    <a:pt x="41" y="309"/>
                  </a:lnTo>
                  <a:lnTo>
                    <a:pt x="43" y="307"/>
                  </a:lnTo>
                  <a:lnTo>
                    <a:pt x="43" y="305"/>
                  </a:lnTo>
                  <a:lnTo>
                    <a:pt x="46" y="302"/>
                  </a:lnTo>
                  <a:lnTo>
                    <a:pt x="49" y="298"/>
                  </a:lnTo>
                  <a:lnTo>
                    <a:pt x="53" y="295"/>
                  </a:lnTo>
                  <a:lnTo>
                    <a:pt x="57" y="290"/>
                  </a:lnTo>
                  <a:lnTo>
                    <a:pt x="61" y="284"/>
                  </a:lnTo>
                  <a:lnTo>
                    <a:pt x="66" y="276"/>
                  </a:lnTo>
                  <a:lnTo>
                    <a:pt x="67" y="274"/>
                  </a:lnTo>
                  <a:lnTo>
                    <a:pt x="67" y="274"/>
                  </a:lnTo>
                  <a:lnTo>
                    <a:pt x="69" y="273"/>
                  </a:lnTo>
                  <a:lnTo>
                    <a:pt x="69" y="273"/>
                  </a:lnTo>
                  <a:lnTo>
                    <a:pt x="70" y="273"/>
                  </a:lnTo>
                  <a:lnTo>
                    <a:pt x="70" y="273"/>
                  </a:lnTo>
                  <a:lnTo>
                    <a:pt x="72" y="276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2" y="279"/>
                  </a:lnTo>
                  <a:lnTo>
                    <a:pt x="70" y="280"/>
                  </a:lnTo>
                  <a:lnTo>
                    <a:pt x="70" y="282"/>
                  </a:lnTo>
                  <a:lnTo>
                    <a:pt x="70" y="284"/>
                  </a:lnTo>
                  <a:lnTo>
                    <a:pt x="70" y="285"/>
                  </a:lnTo>
                  <a:lnTo>
                    <a:pt x="70" y="288"/>
                  </a:lnTo>
                  <a:lnTo>
                    <a:pt x="72" y="291"/>
                  </a:lnTo>
                  <a:lnTo>
                    <a:pt x="75" y="295"/>
                  </a:lnTo>
                  <a:lnTo>
                    <a:pt x="80" y="299"/>
                  </a:lnTo>
                  <a:close/>
                  <a:moveTo>
                    <a:pt x="46" y="318"/>
                  </a:moveTo>
                  <a:lnTo>
                    <a:pt x="64" y="331"/>
                  </a:lnTo>
                  <a:lnTo>
                    <a:pt x="64" y="331"/>
                  </a:lnTo>
                  <a:lnTo>
                    <a:pt x="66" y="331"/>
                  </a:lnTo>
                  <a:lnTo>
                    <a:pt x="66" y="331"/>
                  </a:lnTo>
                  <a:lnTo>
                    <a:pt x="67" y="332"/>
                  </a:lnTo>
                  <a:lnTo>
                    <a:pt x="67" y="334"/>
                  </a:lnTo>
                  <a:lnTo>
                    <a:pt x="67" y="334"/>
                  </a:lnTo>
                  <a:lnTo>
                    <a:pt x="67" y="335"/>
                  </a:lnTo>
                  <a:lnTo>
                    <a:pt x="67" y="335"/>
                  </a:lnTo>
                  <a:lnTo>
                    <a:pt x="66" y="335"/>
                  </a:lnTo>
                  <a:lnTo>
                    <a:pt x="61" y="335"/>
                  </a:lnTo>
                  <a:lnTo>
                    <a:pt x="57" y="332"/>
                  </a:lnTo>
                  <a:lnTo>
                    <a:pt x="52" y="331"/>
                  </a:lnTo>
                  <a:lnTo>
                    <a:pt x="43" y="331"/>
                  </a:lnTo>
                  <a:lnTo>
                    <a:pt x="33" y="332"/>
                  </a:lnTo>
                  <a:lnTo>
                    <a:pt x="24" y="335"/>
                  </a:lnTo>
                  <a:lnTo>
                    <a:pt x="17" y="342"/>
                  </a:lnTo>
                  <a:lnTo>
                    <a:pt x="12" y="348"/>
                  </a:lnTo>
                  <a:lnTo>
                    <a:pt x="9" y="352"/>
                  </a:lnTo>
                  <a:lnTo>
                    <a:pt x="7" y="359"/>
                  </a:lnTo>
                  <a:lnTo>
                    <a:pt x="7" y="363"/>
                  </a:lnTo>
                  <a:lnTo>
                    <a:pt x="7" y="370"/>
                  </a:lnTo>
                  <a:lnTo>
                    <a:pt x="9" y="374"/>
                  </a:lnTo>
                  <a:lnTo>
                    <a:pt x="12" y="379"/>
                  </a:lnTo>
                  <a:lnTo>
                    <a:pt x="17" y="384"/>
                  </a:lnTo>
                  <a:lnTo>
                    <a:pt x="20" y="387"/>
                  </a:lnTo>
                  <a:lnTo>
                    <a:pt x="24" y="390"/>
                  </a:lnTo>
                  <a:lnTo>
                    <a:pt x="27" y="390"/>
                  </a:lnTo>
                  <a:lnTo>
                    <a:pt x="32" y="392"/>
                  </a:lnTo>
                  <a:lnTo>
                    <a:pt x="43" y="389"/>
                  </a:lnTo>
                  <a:lnTo>
                    <a:pt x="57" y="381"/>
                  </a:lnTo>
                  <a:lnTo>
                    <a:pt x="66" y="376"/>
                  </a:lnTo>
                  <a:lnTo>
                    <a:pt x="75" y="371"/>
                  </a:lnTo>
                  <a:lnTo>
                    <a:pt x="81" y="370"/>
                  </a:lnTo>
                  <a:lnTo>
                    <a:pt x="87" y="368"/>
                  </a:lnTo>
                  <a:lnTo>
                    <a:pt x="93" y="370"/>
                  </a:lnTo>
                  <a:lnTo>
                    <a:pt x="100" y="371"/>
                  </a:lnTo>
                  <a:lnTo>
                    <a:pt x="104" y="374"/>
                  </a:lnTo>
                  <a:lnTo>
                    <a:pt x="110" y="378"/>
                  </a:lnTo>
                  <a:lnTo>
                    <a:pt x="115" y="384"/>
                  </a:lnTo>
                  <a:lnTo>
                    <a:pt x="118" y="390"/>
                  </a:lnTo>
                  <a:lnTo>
                    <a:pt x="120" y="396"/>
                  </a:lnTo>
                  <a:lnTo>
                    <a:pt x="120" y="403"/>
                  </a:lnTo>
                  <a:lnTo>
                    <a:pt x="118" y="410"/>
                  </a:lnTo>
                  <a:lnTo>
                    <a:pt x="117" y="418"/>
                  </a:lnTo>
                  <a:lnTo>
                    <a:pt x="112" y="425"/>
                  </a:lnTo>
                  <a:lnTo>
                    <a:pt x="107" y="431"/>
                  </a:lnTo>
                  <a:lnTo>
                    <a:pt x="100" y="439"/>
                  </a:lnTo>
                  <a:lnTo>
                    <a:pt x="89" y="445"/>
                  </a:lnTo>
                  <a:lnTo>
                    <a:pt x="87" y="445"/>
                  </a:lnTo>
                  <a:lnTo>
                    <a:pt x="86" y="446"/>
                  </a:lnTo>
                  <a:lnTo>
                    <a:pt x="84" y="448"/>
                  </a:lnTo>
                  <a:lnTo>
                    <a:pt x="84" y="450"/>
                  </a:lnTo>
                  <a:lnTo>
                    <a:pt x="84" y="451"/>
                  </a:lnTo>
                  <a:lnTo>
                    <a:pt x="84" y="451"/>
                  </a:lnTo>
                  <a:lnTo>
                    <a:pt x="83" y="451"/>
                  </a:lnTo>
                  <a:lnTo>
                    <a:pt x="83" y="451"/>
                  </a:lnTo>
                  <a:lnTo>
                    <a:pt x="81" y="451"/>
                  </a:lnTo>
                  <a:lnTo>
                    <a:pt x="81" y="451"/>
                  </a:lnTo>
                  <a:lnTo>
                    <a:pt x="63" y="437"/>
                  </a:lnTo>
                  <a:lnTo>
                    <a:pt x="63" y="437"/>
                  </a:lnTo>
                  <a:lnTo>
                    <a:pt x="61" y="437"/>
                  </a:lnTo>
                  <a:lnTo>
                    <a:pt x="61" y="436"/>
                  </a:lnTo>
                  <a:lnTo>
                    <a:pt x="61" y="436"/>
                  </a:lnTo>
                  <a:lnTo>
                    <a:pt x="60" y="434"/>
                  </a:lnTo>
                  <a:lnTo>
                    <a:pt x="60" y="434"/>
                  </a:lnTo>
                  <a:lnTo>
                    <a:pt x="60" y="432"/>
                  </a:lnTo>
                  <a:lnTo>
                    <a:pt x="60" y="432"/>
                  </a:lnTo>
                  <a:lnTo>
                    <a:pt x="63" y="431"/>
                  </a:lnTo>
                  <a:lnTo>
                    <a:pt x="66" y="432"/>
                  </a:lnTo>
                  <a:lnTo>
                    <a:pt x="70" y="434"/>
                  </a:lnTo>
                  <a:lnTo>
                    <a:pt x="73" y="434"/>
                  </a:lnTo>
                  <a:lnTo>
                    <a:pt x="83" y="436"/>
                  </a:lnTo>
                  <a:lnTo>
                    <a:pt x="92" y="434"/>
                  </a:lnTo>
                  <a:lnTo>
                    <a:pt x="98" y="431"/>
                  </a:lnTo>
                  <a:lnTo>
                    <a:pt x="106" y="425"/>
                  </a:lnTo>
                  <a:lnTo>
                    <a:pt x="109" y="420"/>
                  </a:lnTo>
                  <a:lnTo>
                    <a:pt x="112" y="415"/>
                  </a:lnTo>
                  <a:lnTo>
                    <a:pt x="113" y="410"/>
                  </a:lnTo>
                  <a:lnTo>
                    <a:pt x="113" y="406"/>
                  </a:lnTo>
                  <a:lnTo>
                    <a:pt x="113" y="401"/>
                  </a:lnTo>
                  <a:lnTo>
                    <a:pt x="112" y="396"/>
                  </a:lnTo>
                  <a:lnTo>
                    <a:pt x="110" y="393"/>
                  </a:lnTo>
                  <a:lnTo>
                    <a:pt x="107" y="389"/>
                  </a:lnTo>
                  <a:lnTo>
                    <a:pt x="101" y="384"/>
                  </a:lnTo>
                  <a:lnTo>
                    <a:pt x="93" y="384"/>
                  </a:lnTo>
                  <a:lnTo>
                    <a:pt x="84" y="385"/>
                  </a:lnTo>
                  <a:lnTo>
                    <a:pt x="70" y="392"/>
                  </a:lnTo>
                  <a:lnTo>
                    <a:pt x="60" y="398"/>
                  </a:lnTo>
                  <a:lnTo>
                    <a:pt x="52" y="403"/>
                  </a:lnTo>
                  <a:lnTo>
                    <a:pt x="46" y="404"/>
                  </a:lnTo>
                  <a:lnTo>
                    <a:pt x="41" y="406"/>
                  </a:lnTo>
                  <a:lnTo>
                    <a:pt x="33" y="404"/>
                  </a:lnTo>
                  <a:lnTo>
                    <a:pt x="26" y="403"/>
                  </a:lnTo>
                  <a:lnTo>
                    <a:pt x="20" y="399"/>
                  </a:lnTo>
                  <a:lnTo>
                    <a:pt x="12" y="395"/>
                  </a:lnTo>
                  <a:lnTo>
                    <a:pt x="7" y="387"/>
                  </a:lnTo>
                  <a:lnTo>
                    <a:pt x="3" y="381"/>
                  </a:lnTo>
                  <a:lnTo>
                    <a:pt x="1" y="373"/>
                  </a:lnTo>
                  <a:lnTo>
                    <a:pt x="0" y="365"/>
                  </a:lnTo>
                  <a:lnTo>
                    <a:pt x="1" y="357"/>
                  </a:lnTo>
                  <a:lnTo>
                    <a:pt x="4" y="349"/>
                  </a:lnTo>
                  <a:lnTo>
                    <a:pt x="9" y="342"/>
                  </a:lnTo>
                  <a:lnTo>
                    <a:pt x="15" y="334"/>
                  </a:lnTo>
                  <a:lnTo>
                    <a:pt x="24" y="326"/>
                  </a:lnTo>
                  <a:lnTo>
                    <a:pt x="33" y="320"/>
                  </a:lnTo>
                  <a:lnTo>
                    <a:pt x="37" y="318"/>
                  </a:lnTo>
                  <a:lnTo>
                    <a:pt x="41" y="318"/>
                  </a:lnTo>
                  <a:lnTo>
                    <a:pt x="44" y="318"/>
                  </a:lnTo>
                  <a:lnTo>
                    <a:pt x="46" y="318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  <p:sp>
          <p:nvSpPr>
            <p:cNvPr id="165" name="Freeform 165"/>
            <p:cNvSpPr>
              <a:spLocks noEditPoints="1"/>
            </p:cNvSpPr>
            <p:nvPr/>
          </p:nvSpPr>
          <p:spPr bwMode="auto">
            <a:xfrm>
              <a:off x="489" y="1484"/>
              <a:ext cx="804" cy="231"/>
            </a:xfrm>
            <a:custGeom>
              <a:avLst/>
              <a:gdLst/>
              <a:ahLst/>
              <a:cxnLst>
                <a:cxn ang="0">
                  <a:pos x="26" y="122"/>
                </a:cxn>
                <a:cxn ang="0">
                  <a:pos x="29" y="144"/>
                </a:cxn>
                <a:cxn ang="0">
                  <a:pos x="2" y="127"/>
                </a:cxn>
                <a:cxn ang="0">
                  <a:pos x="57" y="27"/>
                </a:cxn>
                <a:cxn ang="0">
                  <a:pos x="58" y="14"/>
                </a:cxn>
                <a:cxn ang="0">
                  <a:pos x="77" y="136"/>
                </a:cxn>
                <a:cxn ang="0">
                  <a:pos x="183" y="70"/>
                </a:cxn>
                <a:cxn ang="0">
                  <a:pos x="163" y="86"/>
                </a:cxn>
                <a:cxn ang="0">
                  <a:pos x="135" y="189"/>
                </a:cxn>
                <a:cxn ang="0">
                  <a:pos x="100" y="174"/>
                </a:cxn>
                <a:cxn ang="0">
                  <a:pos x="120" y="157"/>
                </a:cxn>
                <a:cxn ang="0">
                  <a:pos x="65" y="155"/>
                </a:cxn>
                <a:cxn ang="0">
                  <a:pos x="223" y="205"/>
                </a:cxn>
                <a:cxn ang="0">
                  <a:pos x="226" y="85"/>
                </a:cxn>
                <a:cxn ang="0">
                  <a:pos x="185" y="75"/>
                </a:cxn>
                <a:cxn ang="0">
                  <a:pos x="226" y="80"/>
                </a:cxn>
                <a:cxn ang="0">
                  <a:pos x="234" y="211"/>
                </a:cxn>
                <a:cxn ang="0">
                  <a:pos x="155" y="194"/>
                </a:cxn>
                <a:cxn ang="0">
                  <a:pos x="365" y="232"/>
                </a:cxn>
                <a:cxn ang="0">
                  <a:pos x="335" y="100"/>
                </a:cxn>
                <a:cxn ang="0">
                  <a:pos x="408" y="113"/>
                </a:cxn>
                <a:cxn ang="0">
                  <a:pos x="401" y="133"/>
                </a:cxn>
                <a:cxn ang="0">
                  <a:pos x="314" y="133"/>
                </a:cxn>
                <a:cxn ang="0">
                  <a:pos x="395" y="210"/>
                </a:cxn>
                <a:cxn ang="0">
                  <a:pos x="426" y="116"/>
                </a:cxn>
                <a:cxn ang="0">
                  <a:pos x="414" y="99"/>
                </a:cxn>
                <a:cxn ang="0">
                  <a:pos x="449" y="102"/>
                </a:cxn>
                <a:cxn ang="0">
                  <a:pos x="483" y="216"/>
                </a:cxn>
                <a:cxn ang="0">
                  <a:pos x="503" y="219"/>
                </a:cxn>
                <a:cxn ang="0">
                  <a:pos x="421" y="229"/>
                </a:cxn>
                <a:cxn ang="0">
                  <a:pos x="555" y="147"/>
                </a:cxn>
                <a:cxn ang="0">
                  <a:pos x="500" y="97"/>
                </a:cxn>
                <a:cxn ang="0">
                  <a:pos x="523" y="86"/>
                </a:cxn>
                <a:cxn ang="0">
                  <a:pos x="529" y="97"/>
                </a:cxn>
                <a:cxn ang="0">
                  <a:pos x="580" y="86"/>
                </a:cxn>
                <a:cxn ang="0">
                  <a:pos x="577" y="74"/>
                </a:cxn>
                <a:cxn ang="0">
                  <a:pos x="598" y="74"/>
                </a:cxn>
                <a:cxn ang="0">
                  <a:pos x="571" y="139"/>
                </a:cxn>
                <a:cxn ang="0">
                  <a:pos x="629" y="196"/>
                </a:cxn>
                <a:cxn ang="0">
                  <a:pos x="601" y="191"/>
                </a:cxn>
                <a:cxn ang="0">
                  <a:pos x="544" y="199"/>
                </a:cxn>
                <a:cxn ang="0">
                  <a:pos x="554" y="213"/>
                </a:cxn>
                <a:cxn ang="0">
                  <a:pos x="521" y="216"/>
                </a:cxn>
                <a:cxn ang="0">
                  <a:pos x="612" y="70"/>
                </a:cxn>
                <a:cxn ang="0">
                  <a:pos x="615" y="61"/>
                </a:cxn>
                <a:cxn ang="0">
                  <a:pos x="637" y="59"/>
                </a:cxn>
                <a:cxn ang="0">
                  <a:pos x="684" y="169"/>
                </a:cxn>
                <a:cxn ang="0">
                  <a:pos x="651" y="188"/>
                </a:cxn>
                <a:cxn ang="0">
                  <a:pos x="655" y="171"/>
                </a:cxn>
                <a:cxn ang="0">
                  <a:pos x="666" y="55"/>
                </a:cxn>
                <a:cxn ang="0">
                  <a:pos x="649" y="48"/>
                </a:cxn>
                <a:cxn ang="0">
                  <a:pos x="681" y="38"/>
                </a:cxn>
                <a:cxn ang="0">
                  <a:pos x="721" y="67"/>
                </a:cxn>
                <a:cxn ang="0">
                  <a:pos x="714" y="16"/>
                </a:cxn>
                <a:cxn ang="0">
                  <a:pos x="744" y="1"/>
                </a:cxn>
                <a:cxn ang="0">
                  <a:pos x="729" y="74"/>
                </a:cxn>
                <a:cxn ang="0">
                  <a:pos x="804" y="113"/>
                </a:cxn>
                <a:cxn ang="0">
                  <a:pos x="769" y="131"/>
                </a:cxn>
                <a:cxn ang="0">
                  <a:pos x="726" y="91"/>
                </a:cxn>
                <a:cxn ang="0">
                  <a:pos x="732" y="147"/>
                </a:cxn>
                <a:cxn ang="0">
                  <a:pos x="701" y="168"/>
                </a:cxn>
              </a:cxnLst>
              <a:rect l="0" t="0" r="r" b="b"/>
              <a:pathLst>
                <a:path w="804" h="232">
                  <a:moveTo>
                    <a:pt x="60" y="59"/>
                  </a:moveTo>
                  <a:lnTo>
                    <a:pt x="60" y="58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8" y="56"/>
                  </a:lnTo>
                  <a:lnTo>
                    <a:pt x="55" y="59"/>
                  </a:lnTo>
                  <a:lnTo>
                    <a:pt x="52" y="67"/>
                  </a:lnTo>
                  <a:lnTo>
                    <a:pt x="46" y="78"/>
                  </a:lnTo>
                  <a:lnTo>
                    <a:pt x="35" y="100"/>
                  </a:lnTo>
                  <a:lnTo>
                    <a:pt x="35" y="103"/>
                  </a:lnTo>
                  <a:lnTo>
                    <a:pt x="34" y="106"/>
                  </a:lnTo>
                  <a:lnTo>
                    <a:pt x="32" y="111"/>
                  </a:lnTo>
                  <a:lnTo>
                    <a:pt x="29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31"/>
                  </a:lnTo>
                  <a:lnTo>
                    <a:pt x="28" y="136"/>
                  </a:lnTo>
                  <a:lnTo>
                    <a:pt x="29" y="138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2" y="139"/>
                  </a:lnTo>
                  <a:lnTo>
                    <a:pt x="34" y="142"/>
                  </a:lnTo>
                  <a:lnTo>
                    <a:pt x="35" y="144"/>
                  </a:lnTo>
                  <a:lnTo>
                    <a:pt x="34" y="144"/>
                  </a:lnTo>
                  <a:lnTo>
                    <a:pt x="34" y="146"/>
                  </a:lnTo>
                  <a:lnTo>
                    <a:pt x="32" y="146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8" y="142"/>
                  </a:lnTo>
                  <a:lnTo>
                    <a:pt x="20" y="139"/>
                  </a:lnTo>
                  <a:lnTo>
                    <a:pt x="12" y="135"/>
                  </a:lnTo>
                  <a:lnTo>
                    <a:pt x="9" y="135"/>
                  </a:lnTo>
                  <a:lnTo>
                    <a:pt x="6" y="133"/>
                  </a:lnTo>
                  <a:lnTo>
                    <a:pt x="3" y="131"/>
                  </a:lnTo>
                  <a:lnTo>
                    <a:pt x="2" y="131"/>
                  </a:lnTo>
                  <a:lnTo>
                    <a:pt x="0" y="131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0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2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8" y="127"/>
                  </a:lnTo>
                  <a:lnTo>
                    <a:pt x="11" y="125"/>
                  </a:lnTo>
                  <a:lnTo>
                    <a:pt x="12" y="125"/>
                  </a:lnTo>
                  <a:lnTo>
                    <a:pt x="15" y="122"/>
                  </a:lnTo>
                  <a:lnTo>
                    <a:pt x="20" y="114"/>
                  </a:lnTo>
                  <a:lnTo>
                    <a:pt x="29" y="97"/>
                  </a:lnTo>
                  <a:lnTo>
                    <a:pt x="40" y="77"/>
                  </a:lnTo>
                  <a:lnTo>
                    <a:pt x="51" y="53"/>
                  </a:lnTo>
                  <a:lnTo>
                    <a:pt x="55" y="42"/>
                  </a:lnTo>
                  <a:lnTo>
                    <a:pt x="57" y="33"/>
                  </a:lnTo>
                  <a:lnTo>
                    <a:pt x="57" y="27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2" y="17"/>
                  </a:lnTo>
                  <a:lnTo>
                    <a:pt x="51" y="14"/>
                  </a:lnTo>
                  <a:lnTo>
                    <a:pt x="49" y="12"/>
                  </a:lnTo>
                  <a:lnTo>
                    <a:pt x="51" y="12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12"/>
                  </a:lnTo>
                  <a:lnTo>
                    <a:pt x="55" y="12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3" y="17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8" y="19"/>
                  </a:lnTo>
                  <a:lnTo>
                    <a:pt x="72" y="22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5" y="133"/>
                  </a:lnTo>
                  <a:lnTo>
                    <a:pt x="75" y="135"/>
                  </a:lnTo>
                  <a:lnTo>
                    <a:pt x="75" y="135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7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0" y="135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3" y="66"/>
                  </a:lnTo>
                  <a:lnTo>
                    <a:pt x="166" y="64"/>
                  </a:lnTo>
                  <a:lnTo>
                    <a:pt x="168" y="64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7" y="69"/>
                  </a:lnTo>
                  <a:lnTo>
                    <a:pt x="180" y="69"/>
                  </a:lnTo>
                  <a:lnTo>
                    <a:pt x="182" y="69"/>
                  </a:lnTo>
                  <a:lnTo>
                    <a:pt x="183" y="70"/>
                  </a:lnTo>
                  <a:lnTo>
                    <a:pt x="183" y="72"/>
                  </a:lnTo>
                  <a:lnTo>
                    <a:pt x="183" y="72"/>
                  </a:lnTo>
                  <a:lnTo>
                    <a:pt x="183" y="74"/>
                  </a:lnTo>
                  <a:lnTo>
                    <a:pt x="182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8" y="74"/>
                  </a:lnTo>
                  <a:lnTo>
                    <a:pt x="177" y="74"/>
                  </a:lnTo>
                  <a:lnTo>
                    <a:pt x="175" y="74"/>
                  </a:lnTo>
                  <a:lnTo>
                    <a:pt x="174" y="74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6" y="80"/>
                  </a:lnTo>
                  <a:lnTo>
                    <a:pt x="165" y="83"/>
                  </a:lnTo>
                  <a:lnTo>
                    <a:pt x="163" y="86"/>
                  </a:lnTo>
                  <a:lnTo>
                    <a:pt x="132" y="163"/>
                  </a:lnTo>
                  <a:lnTo>
                    <a:pt x="132" y="163"/>
                  </a:lnTo>
                  <a:lnTo>
                    <a:pt x="131" y="164"/>
                  </a:lnTo>
                  <a:lnTo>
                    <a:pt x="129" y="171"/>
                  </a:lnTo>
                  <a:lnTo>
                    <a:pt x="129" y="175"/>
                  </a:lnTo>
                  <a:lnTo>
                    <a:pt x="129" y="178"/>
                  </a:lnTo>
                  <a:lnTo>
                    <a:pt x="131" y="182"/>
                  </a:lnTo>
                  <a:lnTo>
                    <a:pt x="132" y="183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5"/>
                  </a:lnTo>
                  <a:lnTo>
                    <a:pt x="134" y="186"/>
                  </a:lnTo>
                  <a:lnTo>
                    <a:pt x="135" y="188"/>
                  </a:lnTo>
                  <a:lnTo>
                    <a:pt x="135" y="189"/>
                  </a:lnTo>
                  <a:lnTo>
                    <a:pt x="135" y="189"/>
                  </a:lnTo>
                  <a:lnTo>
                    <a:pt x="134" y="191"/>
                  </a:lnTo>
                  <a:lnTo>
                    <a:pt x="132" y="191"/>
                  </a:lnTo>
                  <a:lnTo>
                    <a:pt x="131" y="189"/>
                  </a:lnTo>
                  <a:lnTo>
                    <a:pt x="128" y="188"/>
                  </a:lnTo>
                  <a:lnTo>
                    <a:pt x="123" y="186"/>
                  </a:lnTo>
                  <a:lnTo>
                    <a:pt x="118" y="183"/>
                  </a:lnTo>
                  <a:lnTo>
                    <a:pt x="114" y="182"/>
                  </a:lnTo>
                  <a:lnTo>
                    <a:pt x="111" y="180"/>
                  </a:lnTo>
                  <a:lnTo>
                    <a:pt x="106" y="178"/>
                  </a:lnTo>
                  <a:lnTo>
                    <a:pt x="103" y="177"/>
                  </a:lnTo>
                  <a:lnTo>
                    <a:pt x="102" y="177"/>
                  </a:lnTo>
                  <a:lnTo>
                    <a:pt x="100" y="177"/>
                  </a:lnTo>
                  <a:lnTo>
                    <a:pt x="100" y="175"/>
                  </a:lnTo>
                  <a:lnTo>
                    <a:pt x="100" y="175"/>
                  </a:lnTo>
                  <a:lnTo>
                    <a:pt x="100" y="174"/>
                  </a:lnTo>
                  <a:lnTo>
                    <a:pt x="100" y="172"/>
                  </a:lnTo>
                  <a:lnTo>
                    <a:pt x="102" y="172"/>
                  </a:lnTo>
                  <a:lnTo>
                    <a:pt x="103" y="172"/>
                  </a:lnTo>
                  <a:lnTo>
                    <a:pt x="105" y="172"/>
                  </a:lnTo>
                  <a:lnTo>
                    <a:pt x="105" y="172"/>
                  </a:lnTo>
                  <a:lnTo>
                    <a:pt x="106" y="172"/>
                  </a:lnTo>
                  <a:lnTo>
                    <a:pt x="106" y="172"/>
                  </a:lnTo>
                  <a:lnTo>
                    <a:pt x="108" y="172"/>
                  </a:lnTo>
                  <a:lnTo>
                    <a:pt x="109" y="172"/>
                  </a:lnTo>
                  <a:lnTo>
                    <a:pt x="112" y="171"/>
                  </a:lnTo>
                  <a:lnTo>
                    <a:pt x="115" y="168"/>
                  </a:lnTo>
                  <a:lnTo>
                    <a:pt x="117" y="163"/>
                  </a:lnTo>
                  <a:lnTo>
                    <a:pt x="117" y="161"/>
                  </a:lnTo>
                  <a:lnTo>
                    <a:pt x="118" y="160"/>
                  </a:lnTo>
                  <a:lnTo>
                    <a:pt x="120" y="157"/>
                  </a:lnTo>
                  <a:lnTo>
                    <a:pt x="120" y="155"/>
                  </a:lnTo>
                  <a:lnTo>
                    <a:pt x="143" y="102"/>
                  </a:lnTo>
                  <a:lnTo>
                    <a:pt x="145" y="97"/>
                  </a:lnTo>
                  <a:lnTo>
                    <a:pt x="145" y="94"/>
                  </a:lnTo>
                  <a:lnTo>
                    <a:pt x="145" y="92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2" y="92"/>
                  </a:lnTo>
                  <a:lnTo>
                    <a:pt x="140" y="94"/>
                  </a:lnTo>
                  <a:lnTo>
                    <a:pt x="137" y="95"/>
                  </a:lnTo>
                  <a:lnTo>
                    <a:pt x="69" y="153"/>
                  </a:lnTo>
                  <a:lnTo>
                    <a:pt x="68" y="155"/>
                  </a:lnTo>
                  <a:lnTo>
                    <a:pt x="66" y="155"/>
                  </a:lnTo>
                  <a:lnTo>
                    <a:pt x="65" y="155"/>
                  </a:lnTo>
                  <a:lnTo>
                    <a:pt x="65" y="155"/>
                  </a:lnTo>
                  <a:lnTo>
                    <a:pt x="63" y="155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2" y="150"/>
                  </a:lnTo>
                  <a:lnTo>
                    <a:pt x="60" y="59"/>
                  </a:lnTo>
                  <a:close/>
                  <a:moveTo>
                    <a:pt x="186" y="183"/>
                  </a:moveTo>
                  <a:lnTo>
                    <a:pt x="186" y="186"/>
                  </a:lnTo>
                  <a:lnTo>
                    <a:pt x="185" y="188"/>
                  </a:lnTo>
                  <a:lnTo>
                    <a:pt x="186" y="189"/>
                  </a:lnTo>
                  <a:lnTo>
                    <a:pt x="186" y="191"/>
                  </a:lnTo>
                  <a:lnTo>
                    <a:pt x="191" y="194"/>
                  </a:lnTo>
                  <a:lnTo>
                    <a:pt x="195" y="197"/>
                  </a:lnTo>
                  <a:lnTo>
                    <a:pt x="203" y="200"/>
                  </a:lnTo>
                  <a:lnTo>
                    <a:pt x="211" y="204"/>
                  </a:lnTo>
                  <a:lnTo>
                    <a:pt x="223" y="205"/>
                  </a:lnTo>
                  <a:lnTo>
                    <a:pt x="234" y="205"/>
                  </a:lnTo>
                  <a:lnTo>
                    <a:pt x="243" y="204"/>
                  </a:lnTo>
                  <a:lnTo>
                    <a:pt x="251" y="199"/>
                  </a:lnTo>
                  <a:lnTo>
                    <a:pt x="258" y="193"/>
                  </a:lnTo>
                  <a:lnTo>
                    <a:pt x="265" y="185"/>
                  </a:lnTo>
                  <a:lnTo>
                    <a:pt x="269" y="174"/>
                  </a:lnTo>
                  <a:lnTo>
                    <a:pt x="274" y="163"/>
                  </a:lnTo>
                  <a:lnTo>
                    <a:pt x="275" y="149"/>
                  </a:lnTo>
                  <a:lnTo>
                    <a:pt x="275" y="136"/>
                  </a:lnTo>
                  <a:lnTo>
                    <a:pt x="272" y="124"/>
                  </a:lnTo>
                  <a:lnTo>
                    <a:pt x="268" y="113"/>
                  </a:lnTo>
                  <a:lnTo>
                    <a:pt x="260" y="103"/>
                  </a:lnTo>
                  <a:lnTo>
                    <a:pt x="251" y="95"/>
                  </a:lnTo>
                  <a:lnTo>
                    <a:pt x="240" y="89"/>
                  </a:lnTo>
                  <a:lnTo>
                    <a:pt x="226" y="85"/>
                  </a:lnTo>
                  <a:lnTo>
                    <a:pt x="217" y="83"/>
                  </a:lnTo>
                  <a:lnTo>
                    <a:pt x="212" y="83"/>
                  </a:lnTo>
                  <a:lnTo>
                    <a:pt x="209" y="86"/>
                  </a:lnTo>
                  <a:lnTo>
                    <a:pt x="206" y="92"/>
                  </a:lnTo>
                  <a:lnTo>
                    <a:pt x="186" y="183"/>
                  </a:lnTo>
                  <a:close/>
                  <a:moveTo>
                    <a:pt x="172" y="178"/>
                  </a:moveTo>
                  <a:lnTo>
                    <a:pt x="192" y="94"/>
                  </a:lnTo>
                  <a:lnTo>
                    <a:pt x="192" y="88"/>
                  </a:lnTo>
                  <a:lnTo>
                    <a:pt x="192" y="83"/>
                  </a:lnTo>
                  <a:lnTo>
                    <a:pt x="191" y="80"/>
                  </a:lnTo>
                  <a:lnTo>
                    <a:pt x="189" y="78"/>
                  </a:lnTo>
                  <a:lnTo>
                    <a:pt x="188" y="77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3" y="74"/>
                  </a:lnTo>
                  <a:lnTo>
                    <a:pt x="182" y="74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82" y="70"/>
                  </a:lnTo>
                  <a:lnTo>
                    <a:pt x="183" y="70"/>
                  </a:lnTo>
                  <a:lnTo>
                    <a:pt x="183" y="70"/>
                  </a:lnTo>
                  <a:lnTo>
                    <a:pt x="185" y="70"/>
                  </a:lnTo>
                  <a:lnTo>
                    <a:pt x="186" y="70"/>
                  </a:lnTo>
                  <a:lnTo>
                    <a:pt x="191" y="72"/>
                  </a:lnTo>
                  <a:lnTo>
                    <a:pt x="197" y="74"/>
                  </a:lnTo>
                  <a:lnTo>
                    <a:pt x="203" y="75"/>
                  </a:lnTo>
                  <a:lnTo>
                    <a:pt x="209" y="77"/>
                  </a:lnTo>
                  <a:lnTo>
                    <a:pt x="217" y="78"/>
                  </a:lnTo>
                  <a:lnTo>
                    <a:pt x="226" y="80"/>
                  </a:lnTo>
                  <a:lnTo>
                    <a:pt x="234" y="81"/>
                  </a:lnTo>
                  <a:lnTo>
                    <a:pt x="248" y="86"/>
                  </a:lnTo>
                  <a:lnTo>
                    <a:pt x="261" y="92"/>
                  </a:lnTo>
                  <a:lnTo>
                    <a:pt x="272" y="100"/>
                  </a:lnTo>
                  <a:lnTo>
                    <a:pt x="280" y="110"/>
                  </a:lnTo>
                  <a:lnTo>
                    <a:pt x="286" y="121"/>
                  </a:lnTo>
                  <a:lnTo>
                    <a:pt x="289" y="131"/>
                  </a:lnTo>
                  <a:lnTo>
                    <a:pt x="289" y="146"/>
                  </a:lnTo>
                  <a:lnTo>
                    <a:pt x="288" y="160"/>
                  </a:lnTo>
                  <a:lnTo>
                    <a:pt x="283" y="174"/>
                  </a:lnTo>
                  <a:lnTo>
                    <a:pt x="277" y="185"/>
                  </a:lnTo>
                  <a:lnTo>
                    <a:pt x="269" y="194"/>
                  </a:lnTo>
                  <a:lnTo>
                    <a:pt x="258" y="202"/>
                  </a:lnTo>
                  <a:lnTo>
                    <a:pt x="246" y="208"/>
                  </a:lnTo>
                  <a:lnTo>
                    <a:pt x="234" y="211"/>
                  </a:lnTo>
                  <a:lnTo>
                    <a:pt x="220" y="211"/>
                  </a:lnTo>
                  <a:lnTo>
                    <a:pt x="205" y="208"/>
                  </a:lnTo>
                  <a:lnTo>
                    <a:pt x="195" y="207"/>
                  </a:lnTo>
                  <a:lnTo>
                    <a:pt x="186" y="204"/>
                  </a:lnTo>
                  <a:lnTo>
                    <a:pt x="178" y="202"/>
                  </a:lnTo>
                  <a:lnTo>
                    <a:pt x="174" y="200"/>
                  </a:lnTo>
                  <a:lnTo>
                    <a:pt x="169" y="199"/>
                  </a:lnTo>
                  <a:lnTo>
                    <a:pt x="163" y="199"/>
                  </a:lnTo>
                  <a:lnTo>
                    <a:pt x="158" y="199"/>
                  </a:lnTo>
                  <a:lnTo>
                    <a:pt x="157" y="199"/>
                  </a:lnTo>
                  <a:lnTo>
                    <a:pt x="157" y="199"/>
                  </a:lnTo>
                  <a:lnTo>
                    <a:pt x="155" y="197"/>
                  </a:lnTo>
                  <a:lnTo>
                    <a:pt x="155" y="196"/>
                  </a:lnTo>
                  <a:lnTo>
                    <a:pt x="155" y="196"/>
                  </a:lnTo>
                  <a:lnTo>
                    <a:pt x="155" y="194"/>
                  </a:lnTo>
                  <a:lnTo>
                    <a:pt x="157" y="194"/>
                  </a:lnTo>
                  <a:lnTo>
                    <a:pt x="157" y="193"/>
                  </a:lnTo>
                  <a:lnTo>
                    <a:pt x="160" y="193"/>
                  </a:lnTo>
                  <a:lnTo>
                    <a:pt x="160" y="193"/>
                  </a:lnTo>
                  <a:lnTo>
                    <a:pt x="162" y="193"/>
                  </a:lnTo>
                  <a:lnTo>
                    <a:pt x="163" y="193"/>
                  </a:lnTo>
                  <a:lnTo>
                    <a:pt x="165" y="191"/>
                  </a:lnTo>
                  <a:lnTo>
                    <a:pt x="168" y="189"/>
                  </a:lnTo>
                  <a:lnTo>
                    <a:pt x="169" y="188"/>
                  </a:lnTo>
                  <a:lnTo>
                    <a:pt x="171" y="183"/>
                  </a:lnTo>
                  <a:lnTo>
                    <a:pt x="172" y="178"/>
                  </a:lnTo>
                  <a:close/>
                  <a:moveTo>
                    <a:pt x="400" y="221"/>
                  </a:moveTo>
                  <a:lnTo>
                    <a:pt x="389" y="227"/>
                  </a:lnTo>
                  <a:lnTo>
                    <a:pt x="377" y="230"/>
                  </a:lnTo>
                  <a:lnTo>
                    <a:pt x="365" y="232"/>
                  </a:lnTo>
                  <a:lnTo>
                    <a:pt x="351" y="232"/>
                  </a:lnTo>
                  <a:lnTo>
                    <a:pt x="337" y="230"/>
                  </a:lnTo>
                  <a:lnTo>
                    <a:pt x="325" y="225"/>
                  </a:lnTo>
                  <a:lnTo>
                    <a:pt x="315" y="219"/>
                  </a:lnTo>
                  <a:lnTo>
                    <a:pt x="306" y="211"/>
                  </a:lnTo>
                  <a:lnTo>
                    <a:pt x="300" y="200"/>
                  </a:lnTo>
                  <a:lnTo>
                    <a:pt x="295" y="189"/>
                  </a:lnTo>
                  <a:lnTo>
                    <a:pt x="294" y="177"/>
                  </a:lnTo>
                  <a:lnTo>
                    <a:pt x="292" y="161"/>
                  </a:lnTo>
                  <a:lnTo>
                    <a:pt x="295" y="147"/>
                  </a:lnTo>
                  <a:lnTo>
                    <a:pt x="300" y="135"/>
                  </a:lnTo>
                  <a:lnTo>
                    <a:pt x="306" y="122"/>
                  </a:lnTo>
                  <a:lnTo>
                    <a:pt x="315" y="113"/>
                  </a:lnTo>
                  <a:lnTo>
                    <a:pt x="325" y="105"/>
                  </a:lnTo>
                  <a:lnTo>
                    <a:pt x="335" y="100"/>
                  </a:lnTo>
                  <a:lnTo>
                    <a:pt x="348" y="97"/>
                  </a:lnTo>
                  <a:lnTo>
                    <a:pt x="361" y="97"/>
                  </a:lnTo>
                  <a:lnTo>
                    <a:pt x="369" y="99"/>
                  </a:lnTo>
                  <a:lnTo>
                    <a:pt x="377" y="100"/>
                  </a:lnTo>
                  <a:lnTo>
                    <a:pt x="385" y="103"/>
                  </a:lnTo>
                  <a:lnTo>
                    <a:pt x="391" y="106"/>
                  </a:lnTo>
                  <a:lnTo>
                    <a:pt x="394" y="108"/>
                  </a:lnTo>
                  <a:lnTo>
                    <a:pt x="398" y="111"/>
                  </a:lnTo>
                  <a:lnTo>
                    <a:pt x="401" y="113"/>
                  </a:lnTo>
                  <a:lnTo>
                    <a:pt x="403" y="114"/>
                  </a:lnTo>
                  <a:lnTo>
                    <a:pt x="405" y="114"/>
                  </a:lnTo>
                  <a:lnTo>
                    <a:pt x="406" y="114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8" y="113"/>
                  </a:lnTo>
                  <a:lnTo>
                    <a:pt x="409" y="114"/>
                  </a:lnTo>
                  <a:lnTo>
                    <a:pt x="409" y="116"/>
                  </a:lnTo>
                  <a:lnTo>
                    <a:pt x="409" y="117"/>
                  </a:lnTo>
                  <a:lnTo>
                    <a:pt x="409" y="136"/>
                  </a:lnTo>
                  <a:lnTo>
                    <a:pt x="409" y="138"/>
                  </a:lnTo>
                  <a:lnTo>
                    <a:pt x="409" y="138"/>
                  </a:lnTo>
                  <a:lnTo>
                    <a:pt x="409" y="139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09" y="142"/>
                  </a:lnTo>
                  <a:lnTo>
                    <a:pt x="408" y="142"/>
                  </a:lnTo>
                  <a:lnTo>
                    <a:pt x="408" y="142"/>
                  </a:lnTo>
                  <a:lnTo>
                    <a:pt x="406" y="141"/>
                  </a:lnTo>
                  <a:lnTo>
                    <a:pt x="403" y="138"/>
                  </a:lnTo>
                  <a:lnTo>
                    <a:pt x="401" y="133"/>
                  </a:lnTo>
                  <a:lnTo>
                    <a:pt x="401" y="131"/>
                  </a:lnTo>
                  <a:lnTo>
                    <a:pt x="397" y="125"/>
                  </a:lnTo>
                  <a:lnTo>
                    <a:pt x="394" y="119"/>
                  </a:lnTo>
                  <a:lnTo>
                    <a:pt x="389" y="114"/>
                  </a:lnTo>
                  <a:lnTo>
                    <a:pt x="383" y="111"/>
                  </a:lnTo>
                  <a:lnTo>
                    <a:pt x="378" y="108"/>
                  </a:lnTo>
                  <a:lnTo>
                    <a:pt x="372" y="105"/>
                  </a:lnTo>
                  <a:lnTo>
                    <a:pt x="366" y="103"/>
                  </a:lnTo>
                  <a:lnTo>
                    <a:pt x="360" y="102"/>
                  </a:lnTo>
                  <a:lnTo>
                    <a:pt x="351" y="102"/>
                  </a:lnTo>
                  <a:lnTo>
                    <a:pt x="341" y="105"/>
                  </a:lnTo>
                  <a:lnTo>
                    <a:pt x="332" y="110"/>
                  </a:lnTo>
                  <a:lnTo>
                    <a:pt x="325" y="116"/>
                  </a:lnTo>
                  <a:lnTo>
                    <a:pt x="318" y="124"/>
                  </a:lnTo>
                  <a:lnTo>
                    <a:pt x="314" y="133"/>
                  </a:lnTo>
                  <a:lnTo>
                    <a:pt x="311" y="144"/>
                  </a:lnTo>
                  <a:lnTo>
                    <a:pt x="309" y="155"/>
                  </a:lnTo>
                  <a:lnTo>
                    <a:pt x="309" y="169"/>
                  </a:lnTo>
                  <a:lnTo>
                    <a:pt x="311" y="182"/>
                  </a:lnTo>
                  <a:lnTo>
                    <a:pt x="314" y="194"/>
                  </a:lnTo>
                  <a:lnTo>
                    <a:pt x="320" y="205"/>
                  </a:lnTo>
                  <a:lnTo>
                    <a:pt x="326" y="213"/>
                  </a:lnTo>
                  <a:lnTo>
                    <a:pt x="334" y="219"/>
                  </a:lnTo>
                  <a:lnTo>
                    <a:pt x="343" y="224"/>
                  </a:lnTo>
                  <a:lnTo>
                    <a:pt x="354" y="225"/>
                  </a:lnTo>
                  <a:lnTo>
                    <a:pt x="365" y="225"/>
                  </a:lnTo>
                  <a:lnTo>
                    <a:pt x="374" y="224"/>
                  </a:lnTo>
                  <a:lnTo>
                    <a:pt x="383" y="219"/>
                  </a:lnTo>
                  <a:lnTo>
                    <a:pt x="391" y="213"/>
                  </a:lnTo>
                  <a:lnTo>
                    <a:pt x="395" y="210"/>
                  </a:lnTo>
                  <a:lnTo>
                    <a:pt x="398" y="205"/>
                  </a:lnTo>
                  <a:lnTo>
                    <a:pt x="401" y="202"/>
                  </a:lnTo>
                  <a:lnTo>
                    <a:pt x="403" y="200"/>
                  </a:lnTo>
                  <a:lnTo>
                    <a:pt x="405" y="200"/>
                  </a:lnTo>
                  <a:lnTo>
                    <a:pt x="405" y="200"/>
                  </a:lnTo>
                  <a:lnTo>
                    <a:pt x="405" y="202"/>
                  </a:lnTo>
                  <a:lnTo>
                    <a:pt x="405" y="202"/>
                  </a:lnTo>
                  <a:lnTo>
                    <a:pt x="405" y="204"/>
                  </a:lnTo>
                  <a:lnTo>
                    <a:pt x="405" y="204"/>
                  </a:lnTo>
                  <a:lnTo>
                    <a:pt x="405" y="205"/>
                  </a:lnTo>
                  <a:lnTo>
                    <a:pt x="405" y="205"/>
                  </a:lnTo>
                  <a:lnTo>
                    <a:pt x="400" y="221"/>
                  </a:lnTo>
                  <a:close/>
                  <a:moveTo>
                    <a:pt x="432" y="204"/>
                  </a:moveTo>
                  <a:lnTo>
                    <a:pt x="428" y="124"/>
                  </a:lnTo>
                  <a:lnTo>
                    <a:pt x="426" y="116"/>
                  </a:lnTo>
                  <a:lnTo>
                    <a:pt x="425" y="111"/>
                  </a:lnTo>
                  <a:lnTo>
                    <a:pt x="423" y="110"/>
                  </a:lnTo>
                  <a:lnTo>
                    <a:pt x="420" y="106"/>
                  </a:lnTo>
                  <a:lnTo>
                    <a:pt x="418" y="106"/>
                  </a:lnTo>
                  <a:lnTo>
                    <a:pt x="417" y="105"/>
                  </a:lnTo>
                  <a:lnTo>
                    <a:pt x="415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4" y="105"/>
                  </a:lnTo>
                  <a:lnTo>
                    <a:pt x="411" y="103"/>
                  </a:lnTo>
                  <a:lnTo>
                    <a:pt x="411" y="102"/>
                  </a:lnTo>
                  <a:lnTo>
                    <a:pt x="411" y="100"/>
                  </a:lnTo>
                  <a:lnTo>
                    <a:pt x="411" y="100"/>
                  </a:lnTo>
                  <a:lnTo>
                    <a:pt x="412" y="100"/>
                  </a:lnTo>
                  <a:lnTo>
                    <a:pt x="414" y="99"/>
                  </a:lnTo>
                  <a:lnTo>
                    <a:pt x="415" y="99"/>
                  </a:lnTo>
                  <a:lnTo>
                    <a:pt x="420" y="99"/>
                  </a:lnTo>
                  <a:lnTo>
                    <a:pt x="426" y="99"/>
                  </a:lnTo>
                  <a:lnTo>
                    <a:pt x="431" y="99"/>
                  </a:lnTo>
                  <a:lnTo>
                    <a:pt x="440" y="99"/>
                  </a:lnTo>
                  <a:lnTo>
                    <a:pt x="448" y="97"/>
                  </a:lnTo>
                  <a:lnTo>
                    <a:pt x="449" y="97"/>
                  </a:lnTo>
                  <a:lnTo>
                    <a:pt x="451" y="97"/>
                  </a:lnTo>
                  <a:lnTo>
                    <a:pt x="451" y="97"/>
                  </a:lnTo>
                  <a:lnTo>
                    <a:pt x="452" y="97"/>
                  </a:lnTo>
                  <a:lnTo>
                    <a:pt x="452" y="97"/>
                  </a:lnTo>
                  <a:lnTo>
                    <a:pt x="452" y="99"/>
                  </a:lnTo>
                  <a:lnTo>
                    <a:pt x="452" y="100"/>
                  </a:lnTo>
                  <a:lnTo>
                    <a:pt x="449" y="102"/>
                  </a:lnTo>
                  <a:lnTo>
                    <a:pt x="449" y="102"/>
                  </a:lnTo>
                  <a:lnTo>
                    <a:pt x="449" y="103"/>
                  </a:lnTo>
                  <a:lnTo>
                    <a:pt x="448" y="103"/>
                  </a:lnTo>
                  <a:lnTo>
                    <a:pt x="446" y="105"/>
                  </a:lnTo>
                  <a:lnTo>
                    <a:pt x="445" y="105"/>
                  </a:lnTo>
                  <a:lnTo>
                    <a:pt x="443" y="108"/>
                  </a:lnTo>
                  <a:lnTo>
                    <a:pt x="441" y="111"/>
                  </a:lnTo>
                  <a:lnTo>
                    <a:pt x="441" y="116"/>
                  </a:lnTo>
                  <a:lnTo>
                    <a:pt x="441" y="122"/>
                  </a:lnTo>
                  <a:lnTo>
                    <a:pt x="448" y="208"/>
                  </a:lnTo>
                  <a:lnTo>
                    <a:pt x="448" y="215"/>
                  </a:lnTo>
                  <a:lnTo>
                    <a:pt x="451" y="218"/>
                  </a:lnTo>
                  <a:lnTo>
                    <a:pt x="455" y="219"/>
                  </a:lnTo>
                  <a:lnTo>
                    <a:pt x="461" y="219"/>
                  </a:lnTo>
                  <a:lnTo>
                    <a:pt x="474" y="218"/>
                  </a:lnTo>
                  <a:lnTo>
                    <a:pt x="483" y="216"/>
                  </a:lnTo>
                  <a:lnTo>
                    <a:pt x="492" y="211"/>
                  </a:lnTo>
                  <a:lnTo>
                    <a:pt x="500" y="208"/>
                  </a:lnTo>
                  <a:lnTo>
                    <a:pt x="503" y="205"/>
                  </a:lnTo>
                  <a:lnTo>
                    <a:pt x="506" y="200"/>
                  </a:lnTo>
                  <a:lnTo>
                    <a:pt x="509" y="197"/>
                  </a:lnTo>
                  <a:lnTo>
                    <a:pt x="511" y="196"/>
                  </a:lnTo>
                  <a:lnTo>
                    <a:pt x="511" y="197"/>
                  </a:lnTo>
                  <a:lnTo>
                    <a:pt x="511" y="197"/>
                  </a:lnTo>
                  <a:lnTo>
                    <a:pt x="512" y="199"/>
                  </a:lnTo>
                  <a:lnTo>
                    <a:pt x="512" y="199"/>
                  </a:lnTo>
                  <a:lnTo>
                    <a:pt x="512" y="202"/>
                  </a:lnTo>
                  <a:lnTo>
                    <a:pt x="511" y="207"/>
                  </a:lnTo>
                  <a:lnTo>
                    <a:pt x="509" y="211"/>
                  </a:lnTo>
                  <a:lnTo>
                    <a:pt x="506" y="215"/>
                  </a:lnTo>
                  <a:lnTo>
                    <a:pt x="503" y="219"/>
                  </a:lnTo>
                  <a:lnTo>
                    <a:pt x="498" y="222"/>
                  </a:lnTo>
                  <a:lnTo>
                    <a:pt x="494" y="224"/>
                  </a:lnTo>
                  <a:lnTo>
                    <a:pt x="488" y="225"/>
                  </a:lnTo>
                  <a:lnTo>
                    <a:pt x="483" y="225"/>
                  </a:lnTo>
                  <a:lnTo>
                    <a:pt x="474" y="225"/>
                  </a:lnTo>
                  <a:lnTo>
                    <a:pt x="463" y="227"/>
                  </a:lnTo>
                  <a:lnTo>
                    <a:pt x="454" y="227"/>
                  </a:lnTo>
                  <a:lnTo>
                    <a:pt x="438" y="229"/>
                  </a:lnTo>
                  <a:lnTo>
                    <a:pt x="426" y="230"/>
                  </a:lnTo>
                  <a:lnTo>
                    <a:pt x="42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21" y="230"/>
                  </a:lnTo>
                  <a:lnTo>
                    <a:pt x="421" y="229"/>
                  </a:lnTo>
                  <a:lnTo>
                    <a:pt x="421" y="229"/>
                  </a:lnTo>
                  <a:lnTo>
                    <a:pt x="421" y="227"/>
                  </a:lnTo>
                  <a:lnTo>
                    <a:pt x="421" y="225"/>
                  </a:lnTo>
                  <a:lnTo>
                    <a:pt x="423" y="225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5" y="224"/>
                  </a:lnTo>
                  <a:lnTo>
                    <a:pt x="428" y="222"/>
                  </a:lnTo>
                  <a:lnTo>
                    <a:pt x="429" y="221"/>
                  </a:lnTo>
                  <a:lnTo>
                    <a:pt x="431" y="218"/>
                  </a:lnTo>
                  <a:lnTo>
                    <a:pt x="432" y="215"/>
                  </a:lnTo>
                  <a:lnTo>
                    <a:pt x="432" y="210"/>
                  </a:lnTo>
                  <a:lnTo>
                    <a:pt x="432" y="204"/>
                  </a:lnTo>
                  <a:close/>
                  <a:moveTo>
                    <a:pt x="540" y="191"/>
                  </a:moveTo>
                  <a:lnTo>
                    <a:pt x="555" y="149"/>
                  </a:lnTo>
                  <a:lnTo>
                    <a:pt x="555" y="147"/>
                  </a:lnTo>
                  <a:lnTo>
                    <a:pt x="557" y="147"/>
                  </a:lnTo>
                  <a:lnTo>
                    <a:pt x="555" y="146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4"/>
                  </a:lnTo>
                  <a:lnTo>
                    <a:pt x="555" y="142"/>
                  </a:lnTo>
                  <a:lnTo>
                    <a:pt x="554" y="142"/>
                  </a:lnTo>
                  <a:lnTo>
                    <a:pt x="524" y="113"/>
                  </a:lnTo>
                  <a:lnTo>
                    <a:pt x="517" y="106"/>
                  </a:lnTo>
                  <a:lnTo>
                    <a:pt x="512" y="102"/>
                  </a:lnTo>
                  <a:lnTo>
                    <a:pt x="509" y="100"/>
                  </a:lnTo>
                  <a:lnTo>
                    <a:pt x="504" y="97"/>
                  </a:lnTo>
                  <a:lnTo>
                    <a:pt x="503" y="97"/>
                  </a:lnTo>
                  <a:lnTo>
                    <a:pt x="501" y="97"/>
                  </a:lnTo>
                  <a:lnTo>
                    <a:pt x="500" y="97"/>
                  </a:lnTo>
                  <a:lnTo>
                    <a:pt x="498" y="97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4" y="97"/>
                  </a:lnTo>
                  <a:lnTo>
                    <a:pt x="494" y="95"/>
                  </a:lnTo>
                  <a:lnTo>
                    <a:pt x="494" y="94"/>
                  </a:lnTo>
                  <a:lnTo>
                    <a:pt x="494" y="94"/>
                  </a:lnTo>
                  <a:lnTo>
                    <a:pt x="494" y="92"/>
                  </a:lnTo>
                  <a:lnTo>
                    <a:pt x="495" y="92"/>
                  </a:lnTo>
                  <a:lnTo>
                    <a:pt x="497" y="92"/>
                  </a:lnTo>
                  <a:lnTo>
                    <a:pt x="501" y="91"/>
                  </a:lnTo>
                  <a:lnTo>
                    <a:pt x="508" y="91"/>
                  </a:lnTo>
                  <a:lnTo>
                    <a:pt x="514" y="89"/>
                  </a:lnTo>
                  <a:lnTo>
                    <a:pt x="518" y="88"/>
                  </a:lnTo>
                  <a:lnTo>
                    <a:pt x="523" y="86"/>
                  </a:lnTo>
                  <a:lnTo>
                    <a:pt x="528" y="85"/>
                  </a:lnTo>
                  <a:lnTo>
                    <a:pt x="531" y="85"/>
                  </a:lnTo>
                  <a:lnTo>
                    <a:pt x="532" y="85"/>
                  </a:lnTo>
                  <a:lnTo>
                    <a:pt x="532" y="85"/>
                  </a:lnTo>
                  <a:lnTo>
                    <a:pt x="534" y="85"/>
                  </a:lnTo>
                  <a:lnTo>
                    <a:pt x="534" y="86"/>
                  </a:lnTo>
                  <a:lnTo>
                    <a:pt x="534" y="88"/>
                  </a:lnTo>
                  <a:lnTo>
                    <a:pt x="532" y="88"/>
                  </a:lnTo>
                  <a:lnTo>
                    <a:pt x="532" y="88"/>
                  </a:lnTo>
                  <a:lnTo>
                    <a:pt x="532" y="89"/>
                  </a:lnTo>
                  <a:lnTo>
                    <a:pt x="531" y="89"/>
                  </a:lnTo>
                  <a:lnTo>
                    <a:pt x="529" y="91"/>
                  </a:lnTo>
                  <a:lnTo>
                    <a:pt x="529" y="92"/>
                  </a:lnTo>
                  <a:lnTo>
                    <a:pt x="529" y="94"/>
                  </a:lnTo>
                  <a:lnTo>
                    <a:pt x="529" y="97"/>
                  </a:lnTo>
                  <a:lnTo>
                    <a:pt x="531" y="99"/>
                  </a:lnTo>
                  <a:lnTo>
                    <a:pt x="532" y="100"/>
                  </a:lnTo>
                  <a:lnTo>
                    <a:pt x="534" y="103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61" y="128"/>
                  </a:lnTo>
                  <a:lnTo>
                    <a:pt x="563" y="130"/>
                  </a:lnTo>
                  <a:lnTo>
                    <a:pt x="563" y="128"/>
                  </a:lnTo>
                  <a:lnTo>
                    <a:pt x="563" y="128"/>
                  </a:lnTo>
                  <a:lnTo>
                    <a:pt x="564" y="127"/>
                  </a:lnTo>
                  <a:lnTo>
                    <a:pt x="564" y="127"/>
                  </a:lnTo>
                  <a:lnTo>
                    <a:pt x="578" y="94"/>
                  </a:lnTo>
                  <a:lnTo>
                    <a:pt x="580" y="91"/>
                  </a:lnTo>
                  <a:lnTo>
                    <a:pt x="580" y="88"/>
                  </a:lnTo>
                  <a:lnTo>
                    <a:pt x="580" y="86"/>
                  </a:lnTo>
                  <a:lnTo>
                    <a:pt x="580" y="83"/>
                  </a:lnTo>
                  <a:lnTo>
                    <a:pt x="580" y="81"/>
                  </a:lnTo>
                  <a:lnTo>
                    <a:pt x="578" y="80"/>
                  </a:lnTo>
                  <a:lnTo>
                    <a:pt x="577" y="80"/>
                  </a:lnTo>
                  <a:lnTo>
                    <a:pt x="575" y="80"/>
                  </a:lnTo>
                  <a:lnTo>
                    <a:pt x="574" y="80"/>
                  </a:lnTo>
                  <a:lnTo>
                    <a:pt x="572" y="80"/>
                  </a:lnTo>
                  <a:lnTo>
                    <a:pt x="571" y="78"/>
                  </a:lnTo>
                  <a:lnTo>
                    <a:pt x="569" y="77"/>
                  </a:lnTo>
                  <a:lnTo>
                    <a:pt x="569" y="77"/>
                  </a:lnTo>
                  <a:lnTo>
                    <a:pt x="569" y="75"/>
                  </a:lnTo>
                  <a:lnTo>
                    <a:pt x="569" y="75"/>
                  </a:lnTo>
                  <a:lnTo>
                    <a:pt x="571" y="74"/>
                  </a:lnTo>
                  <a:lnTo>
                    <a:pt x="574" y="74"/>
                  </a:lnTo>
                  <a:lnTo>
                    <a:pt x="577" y="74"/>
                  </a:lnTo>
                  <a:lnTo>
                    <a:pt x="581" y="74"/>
                  </a:lnTo>
                  <a:lnTo>
                    <a:pt x="586" y="72"/>
                  </a:lnTo>
                  <a:lnTo>
                    <a:pt x="588" y="72"/>
                  </a:lnTo>
                  <a:lnTo>
                    <a:pt x="592" y="70"/>
                  </a:lnTo>
                  <a:lnTo>
                    <a:pt x="595" y="69"/>
                  </a:lnTo>
                  <a:lnTo>
                    <a:pt x="597" y="69"/>
                  </a:lnTo>
                  <a:lnTo>
                    <a:pt x="600" y="69"/>
                  </a:lnTo>
                  <a:lnTo>
                    <a:pt x="600" y="69"/>
                  </a:lnTo>
                  <a:lnTo>
                    <a:pt x="601" y="69"/>
                  </a:lnTo>
                  <a:lnTo>
                    <a:pt x="601" y="70"/>
                  </a:lnTo>
                  <a:lnTo>
                    <a:pt x="601" y="72"/>
                  </a:lnTo>
                  <a:lnTo>
                    <a:pt x="600" y="74"/>
                  </a:lnTo>
                  <a:lnTo>
                    <a:pt x="600" y="74"/>
                  </a:lnTo>
                  <a:lnTo>
                    <a:pt x="598" y="74"/>
                  </a:lnTo>
                  <a:lnTo>
                    <a:pt x="598" y="74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4" y="78"/>
                  </a:lnTo>
                  <a:lnTo>
                    <a:pt x="592" y="81"/>
                  </a:lnTo>
                  <a:lnTo>
                    <a:pt x="589" y="85"/>
                  </a:lnTo>
                  <a:lnTo>
                    <a:pt x="588" y="89"/>
                  </a:lnTo>
                  <a:lnTo>
                    <a:pt x="569" y="133"/>
                  </a:lnTo>
                  <a:lnTo>
                    <a:pt x="569" y="133"/>
                  </a:lnTo>
                  <a:lnTo>
                    <a:pt x="569" y="135"/>
                  </a:lnTo>
                  <a:lnTo>
                    <a:pt x="569" y="135"/>
                  </a:lnTo>
                  <a:lnTo>
                    <a:pt x="569" y="136"/>
                  </a:lnTo>
                  <a:lnTo>
                    <a:pt x="569" y="136"/>
                  </a:lnTo>
                  <a:lnTo>
                    <a:pt x="571" y="138"/>
                  </a:lnTo>
                  <a:lnTo>
                    <a:pt x="571" y="138"/>
                  </a:lnTo>
                  <a:lnTo>
                    <a:pt x="571" y="139"/>
                  </a:lnTo>
                  <a:lnTo>
                    <a:pt x="614" y="183"/>
                  </a:lnTo>
                  <a:lnTo>
                    <a:pt x="617" y="185"/>
                  </a:lnTo>
                  <a:lnTo>
                    <a:pt x="620" y="188"/>
                  </a:lnTo>
                  <a:lnTo>
                    <a:pt x="624" y="189"/>
                  </a:lnTo>
                  <a:lnTo>
                    <a:pt x="628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29" y="189"/>
                  </a:lnTo>
                  <a:lnTo>
                    <a:pt x="632" y="191"/>
                  </a:lnTo>
                  <a:lnTo>
                    <a:pt x="634" y="191"/>
                  </a:lnTo>
                  <a:lnTo>
                    <a:pt x="634" y="193"/>
                  </a:lnTo>
                  <a:lnTo>
                    <a:pt x="632" y="194"/>
                  </a:lnTo>
                  <a:lnTo>
                    <a:pt x="632" y="194"/>
                  </a:lnTo>
                  <a:lnTo>
                    <a:pt x="631" y="194"/>
                  </a:lnTo>
                  <a:lnTo>
                    <a:pt x="629" y="196"/>
                  </a:lnTo>
                  <a:lnTo>
                    <a:pt x="624" y="196"/>
                  </a:lnTo>
                  <a:lnTo>
                    <a:pt x="620" y="197"/>
                  </a:lnTo>
                  <a:lnTo>
                    <a:pt x="615" y="197"/>
                  </a:lnTo>
                  <a:lnTo>
                    <a:pt x="608" y="200"/>
                  </a:lnTo>
                  <a:lnTo>
                    <a:pt x="600" y="202"/>
                  </a:lnTo>
                  <a:lnTo>
                    <a:pt x="598" y="202"/>
                  </a:lnTo>
                  <a:lnTo>
                    <a:pt x="598" y="202"/>
                  </a:lnTo>
                  <a:lnTo>
                    <a:pt x="597" y="204"/>
                  </a:lnTo>
                  <a:lnTo>
                    <a:pt x="595" y="202"/>
                  </a:lnTo>
                  <a:lnTo>
                    <a:pt x="595" y="202"/>
                  </a:lnTo>
                  <a:lnTo>
                    <a:pt x="595" y="200"/>
                  </a:lnTo>
                  <a:lnTo>
                    <a:pt x="595" y="199"/>
                  </a:lnTo>
                  <a:lnTo>
                    <a:pt x="598" y="197"/>
                  </a:lnTo>
                  <a:lnTo>
                    <a:pt x="600" y="194"/>
                  </a:lnTo>
                  <a:lnTo>
                    <a:pt x="601" y="191"/>
                  </a:lnTo>
                  <a:lnTo>
                    <a:pt x="600" y="189"/>
                  </a:lnTo>
                  <a:lnTo>
                    <a:pt x="600" y="188"/>
                  </a:lnTo>
                  <a:lnTo>
                    <a:pt x="598" y="186"/>
                  </a:lnTo>
                  <a:lnTo>
                    <a:pt x="595" y="185"/>
                  </a:lnTo>
                  <a:lnTo>
                    <a:pt x="566" y="155"/>
                  </a:lnTo>
                  <a:lnTo>
                    <a:pt x="564" y="153"/>
                  </a:lnTo>
                  <a:lnTo>
                    <a:pt x="564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3" y="152"/>
                  </a:lnTo>
                  <a:lnTo>
                    <a:pt x="561" y="153"/>
                  </a:lnTo>
                  <a:lnTo>
                    <a:pt x="561" y="155"/>
                  </a:lnTo>
                  <a:lnTo>
                    <a:pt x="561" y="157"/>
                  </a:lnTo>
                  <a:lnTo>
                    <a:pt x="544" y="196"/>
                  </a:lnTo>
                  <a:lnTo>
                    <a:pt x="544" y="199"/>
                  </a:lnTo>
                  <a:lnTo>
                    <a:pt x="544" y="200"/>
                  </a:lnTo>
                  <a:lnTo>
                    <a:pt x="544" y="202"/>
                  </a:lnTo>
                  <a:lnTo>
                    <a:pt x="544" y="204"/>
                  </a:lnTo>
                  <a:lnTo>
                    <a:pt x="544" y="205"/>
                  </a:lnTo>
                  <a:lnTo>
                    <a:pt x="546" y="207"/>
                  </a:lnTo>
                  <a:lnTo>
                    <a:pt x="549" y="208"/>
                  </a:lnTo>
                  <a:lnTo>
                    <a:pt x="551" y="208"/>
                  </a:lnTo>
                  <a:lnTo>
                    <a:pt x="552" y="208"/>
                  </a:lnTo>
                  <a:lnTo>
                    <a:pt x="554" y="208"/>
                  </a:lnTo>
                  <a:lnTo>
                    <a:pt x="555" y="208"/>
                  </a:lnTo>
                  <a:lnTo>
                    <a:pt x="557" y="210"/>
                  </a:lnTo>
                  <a:lnTo>
                    <a:pt x="557" y="211"/>
                  </a:lnTo>
                  <a:lnTo>
                    <a:pt x="555" y="211"/>
                  </a:lnTo>
                  <a:lnTo>
                    <a:pt x="555" y="213"/>
                  </a:lnTo>
                  <a:lnTo>
                    <a:pt x="554" y="213"/>
                  </a:lnTo>
                  <a:lnTo>
                    <a:pt x="552" y="213"/>
                  </a:lnTo>
                  <a:lnTo>
                    <a:pt x="548" y="215"/>
                  </a:lnTo>
                  <a:lnTo>
                    <a:pt x="541" y="215"/>
                  </a:lnTo>
                  <a:lnTo>
                    <a:pt x="537" y="216"/>
                  </a:lnTo>
                  <a:lnTo>
                    <a:pt x="532" y="218"/>
                  </a:lnTo>
                  <a:lnTo>
                    <a:pt x="528" y="219"/>
                  </a:lnTo>
                  <a:lnTo>
                    <a:pt x="524" y="221"/>
                  </a:lnTo>
                  <a:lnTo>
                    <a:pt x="523" y="221"/>
                  </a:lnTo>
                  <a:lnTo>
                    <a:pt x="521" y="221"/>
                  </a:lnTo>
                  <a:lnTo>
                    <a:pt x="521" y="221"/>
                  </a:lnTo>
                  <a:lnTo>
                    <a:pt x="520" y="219"/>
                  </a:lnTo>
                  <a:lnTo>
                    <a:pt x="520" y="219"/>
                  </a:lnTo>
                  <a:lnTo>
                    <a:pt x="520" y="218"/>
                  </a:lnTo>
                  <a:lnTo>
                    <a:pt x="520" y="216"/>
                  </a:lnTo>
                  <a:lnTo>
                    <a:pt x="521" y="216"/>
                  </a:lnTo>
                  <a:lnTo>
                    <a:pt x="523" y="215"/>
                  </a:lnTo>
                  <a:lnTo>
                    <a:pt x="524" y="215"/>
                  </a:lnTo>
                  <a:lnTo>
                    <a:pt x="524" y="215"/>
                  </a:lnTo>
                  <a:lnTo>
                    <a:pt x="526" y="213"/>
                  </a:lnTo>
                  <a:lnTo>
                    <a:pt x="526" y="213"/>
                  </a:lnTo>
                  <a:lnTo>
                    <a:pt x="529" y="210"/>
                  </a:lnTo>
                  <a:lnTo>
                    <a:pt x="532" y="205"/>
                  </a:lnTo>
                  <a:lnTo>
                    <a:pt x="535" y="199"/>
                  </a:lnTo>
                  <a:lnTo>
                    <a:pt x="540" y="191"/>
                  </a:lnTo>
                  <a:close/>
                  <a:moveTo>
                    <a:pt x="652" y="160"/>
                  </a:moveTo>
                  <a:lnTo>
                    <a:pt x="623" y="85"/>
                  </a:lnTo>
                  <a:lnTo>
                    <a:pt x="621" y="78"/>
                  </a:lnTo>
                  <a:lnTo>
                    <a:pt x="618" y="74"/>
                  </a:lnTo>
                  <a:lnTo>
                    <a:pt x="615" y="72"/>
                  </a:lnTo>
                  <a:lnTo>
                    <a:pt x="612" y="70"/>
                  </a:lnTo>
                  <a:lnTo>
                    <a:pt x="609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6" y="70"/>
                  </a:lnTo>
                  <a:lnTo>
                    <a:pt x="603" y="70"/>
                  </a:lnTo>
                  <a:lnTo>
                    <a:pt x="603" y="70"/>
                  </a:lnTo>
                  <a:lnTo>
                    <a:pt x="601" y="70"/>
                  </a:lnTo>
                  <a:lnTo>
                    <a:pt x="601" y="69"/>
                  </a:lnTo>
                  <a:lnTo>
                    <a:pt x="601" y="67"/>
                  </a:lnTo>
                  <a:lnTo>
                    <a:pt x="601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6" y="64"/>
                  </a:lnTo>
                  <a:lnTo>
                    <a:pt x="611" y="64"/>
                  </a:lnTo>
                  <a:lnTo>
                    <a:pt x="615" y="61"/>
                  </a:lnTo>
                  <a:lnTo>
                    <a:pt x="621" y="59"/>
                  </a:lnTo>
                  <a:lnTo>
                    <a:pt x="629" y="56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40" y="52"/>
                  </a:lnTo>
                  <a:lnTo>
                    <a:pt x="640" y="52"/>
                  </a:lnTo>
                  <a:lnTo>
                    <a:pt x="641" y="52"/>
                  </a:lnTo>
                  <a:lnTo>
                    <a:pt x="643" y="52"/>
                  </a:lnTo>
                  <a:lnTo>
                    <a:pt x="643" y="53"/>
                  </a:lnTo>
                  <a:lnTo>
                    <a:pt x="643" y="53"/>
                  </a:lnTo>
                  <a:lnTo>
                    <a:pt x="643" y="55"/>
                  </a:lnTo>
                  <a:lnTo>
                    <a:pt x="641" y="56"/>
                  </a:lnTo>
                  <a:lnTo>
                    <a:pt x="640" y="58"/>
                  </a:lnTo>
                  <a:lnTo>
                    <a:pt x="638" y="59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35" y="63"/>
                  </a:lnTo>
                  <a:lnTo>
                    <a:pt x="634" y="66"/>
                  </a:lnTo>
                  <a:lnTo>
                    <a:pt x="634" y="69"/>
                  </a:lnTo>
                  <a:lnTo>
                    <a:pt x="635" y="72"/>
                  </a:lnTo>
                  <a:lnTo>
                    <a:pt x="637" y="78"/>
                  </a:lnTo>
                  <a:lnTo>
                    <a:pt x="666" y="155"/>
                  </a:lnTo>
                  <a:lnTo>
                    <a:pt x="669" y="161"/>
                  </a:lnTo>
                  <a:lnTo>
                    <a:pt x="671" y="164"/>
                  </a:lnTo>
                  <a:lnTo>
                    <a:pt x="674" y="168"/>
                  </a:lnTo>
                  <a:lnTo>
                    <a:pt x="677" y="169"/>
                  </a:lnTo>
                  <a:lnTo>
                    <a:pt x="680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4" y="169"/>
                  </a:lnTo>
                  <a:lnTo>
                    <a:pt x="686" y="169"/>
                  </a:lnTo>
                  <a:lnTo>
                    <a:pt x="687" y="169"/>
                  </a:lnTo>
                  <a:lnTo>
                    <a:pt x="689" y="169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89" y="172"/>
                  </a:lnTo>
                  <a:lnTo>
                    <a:pt x="687" y="172"/>
                  </a:lnTo>
                  <a:lnTo>
                    <a:pt x="686" y="174"/>
                  </a:lnTo>
                  <a:lnTo>
                    <a:pt x="683" y="175"/>
                  </a:lnTo>
                  <a:lnTo>
                    <a:pt x="677" y="177"/>
                  </a:lnTo>
                  <a:lnTo>
                    <a:pt x="672" y="178"/>
                  </a:lnTo>
                  <a:lnTo>
                    <a:pt x="667" y="180"/>
                  </a:lnTo>
                  <a:lnTo>
                    <a:pt x="660" y="183"/>
                  </a:lnTo>
                  <a:lnTo>
                    <a:pt x="652" y="186"/>
                  </a:lnTo>
                  <a:lnTo>
                    <a:pt x="651" y="188"/>
                  </a:lnTo>
                  <a:lnTo>
                    <a:pt x="651" y="188"/>
                  </a:lnTo>
                  <a:lnTo>
                    <a:pt x="649" y="188"/>
                  </a:lnTo>
                  <a:lnTo>
                    <a:pt x="648" y="188"/>
                  </a:lnTo>
                  <a:lnTo>
                    <a:pt x="648" y="188"/>
                  </a:lnTo>
                  <a:lnTo>
                    <a:pt x="646" y="186"/>
                  </a:lnTo>
                  <a:lnTo>
                    <a:pt x="646" y="185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49" y="182"/>
                  </a:lnTo>
                  <a:lnTo>
                    <a:pt x="651" y="180"/>
                  </a:lnTo>
                  <a:lnTo>
                    <a:pt x="651" y="180"/>
                  </a:lnTo>
                  <a:lnTo>
                    <a:pt x="652" y="178"/>
                  </a:lnTo>
                  <a:lnTo>
                    <a:pt x="654" y="177"/>
                  </a:lnTo>
                  <a:lnTo>
                    <a:pt x="654" y="174"/>
                  </a:lnTo>
                  <a:lnTo>
                    <a:pt x="655" y="171"/>
                  </a:lnTo>
                  <a:lnTo>
                    <a:pt x="654" y="166"/>
                  </a:lnTo>
                  <a:lnTo>
                    <a:pt x="652" y="160"/>
                  </a:lnTo>
                  <a:close/>
                  <a:moveTo>
                    <a:pt x="712" y="135"/>
                  </a:moveTo>
                  <a:lnTo>
                    <a:pt x="718" y="89"/>
                  </a:lnTo>
                  <a:lnTo>
                    <a:pt x="718" y="89"/>
                  </a:lnTo>
                  <a:lnTo>
                    <a:pt x="718" y="88"/>
                  </a:lnTo>
                  <a:lnTo>
                    <a:pt x="718" y="86"/>
                  </a:lnTo>
                  <a:lnTo>
                    <a:pt x="718" y="86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7" y="85"/>
                  </a:lnTo>
                  <a:lnTo>
                    <a:pt x="715" y="83"/>
                  </a:lnTo>
                  <a:lnTo>
                    <a:pt x="680" y="61"/>
                  </a:lnTo>
                  <a:lnTo>
                    <a:pt x="672" y="58"/>
                  </a:lnTo>
                  <a:lnTo>
                    <a:pt x="666" y="55"/>
                  </a:lnTo>
                  <a:lnTo>
                    <a:pt x="661" y="53"/>
                  </a:lnTo>
                  <a:lnTo>
                    <a:pt x="657" y="53"/>
                  </a:lnTo>
                  <a:lnTo>
                    <a:pt x="655" y="53"/>
                  </a:lnTo>
                  <a:lnTo>
                    <a:pt x="654" y="53"/>
                  </a:lnTo>
                  <a:lnTo>
                    <a:pt x="652" y="53"/>
                  </a:lnTo>
                  <a:lnTo>
                    <a:pt x="651" y="53"/>
                  </a:lnTo>
                  <a:lnTo>
                    <a:pt x="651" y="53"/>
                  </a:lnTo>
                  <a:lnTo>
                    <a:pt x="649" y="53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4" y="52"/>
                  </a:lnTo>
                  <a:lnTo>
                    <a:pt x="646" y="52"/>
                  </a:lnTo>
                  <a:lnTo>
                    <a:pt x="646" y="50"/>
                  </a:lnTo>
                  <a:lnTo>
                    <a:pt x="648" y="50"/>
                  </a:lnTo>
                  <a:lnTo>
                    <a:pt x="649" y="48"/>
                  </a:lnTo>
                  <a:lnTo>
                    <a:pt x="654" y="47"/>
                  </a:lnTo>
                  <a:lnTo>
                    <a:pt x="658" y="44"/>
                  </a:lnTo>
                  <a:lnTo>
                    <a:pt x="664" y="42"/>
                  </a:lnTo>
                  <a:lnTo>
                    <a:pt x="669" y="39"/>
                  </a:lnTo>
                  <a:lnTo>
                    <a:pt x="672" y="36"/>
                  </a:lnTo>
                  <a:lnTo>
                    <a:pt x="677" y="34"/>
                  </a:lnTo>
                  <a:lnTo>
                    <a:pt x="678" y="33"/>
                  </a:lnTo>
                  <a:lnTo>
                    <a:pt x="680" y="33"/>
                  </a:lnTo>
                  <a:lnTo>
                    <a:pt x="681" y="33"/>
                  </a:lnTo>
                  <a:lnTo>
                    <a:pt x="681" y="33"/>
                  </a:lnTo>
                  <a:lnTo>
                    <a:pt x="683" y="33"/>
                  </a:lnTo>
                  <a:lnTo>
                    <a:pt x="683" y="34"/>
                  </a:lnTo>
                  <a:lnTo>
                    <a:pt x="681" y="36"/>
                  </a:lnTo>
                  <a:lnTo>
                    <a:pt x="681" y="38"/>
                  </a:lnTo>
                  <a:lnTo>
                    <a:pt x="681" y="38"/>
                  </a:lnTo>
                  <a:lnTo>
                    <a:pt x="680" y="39"/>
                  </a:lnTo>
                  <a:lnTo>
                    <a:pt x="680" y="41"/>
                  </a:lnTo>
                  <a:lnTo>
                    <a:pt x="678" y="42"/>
                  </a:lnTo>
                  <a:lnTo>
                    <a:pt x="680" y="44"/>
                  </a:lnTo>
                  <a:lnTo>
                    <a:pt x="680" y="45"/>
                  </a:lnTo>
                  <a:lnTo>
                    <a:pt x="683" y="47"/>
                  </a:lnTo>
                  <a:lnTo>
                    <a:pt x="684" y="48"/>
                  </a:lnTo>
                  <a:lnTo>
                    <a:pt x="687" y="50"/>
                  </a:lnTo>
                  <a:lnTo>
                    <a:pt x="717" y="67"/>
                  </a:lnTo>
                  <a:lnTo>
                    <a:pt x="718" y="67"/>
                  </a:lnTo>
                  <a:lnTo>
                    <a:pt x="720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21" y="67"/>
                  </a:lnTo>
                  <a:lnTo>
                    <a:pt x="721" y="67"/>
                  </a:lnTo>
                  <a:lnTo>
                    <a:pt x="721" y="66"/>
                  </a:lnTo>
                  <a:lnTo>
                    <a:pt x="727" y="30"/>
                  </a:lnTo>
                  <a:lnTo>
                    <a:pt x="727" y="27"/>
                  </a:lnTo>
                  <a:lnTo>
                    <a:pt x="727" y="23"/>
                  </a:lnTo>
                  <a:lnTo>
                    <a:pt x="727" y="22"/>
                  </a:lnTo>
                  <a:lnTo>
                    <a:pt x="726" y="20"/>
                  </a:lnTo>
                  <a:lnTo>
                    <a:pt x="726" y="19"/>
                  </a:lnTo>
                  <a:lnTo>
                    <a:pt x="724" y="17"/>
                  </a:lnTo>
                  <a:lnTo>
                    <a:pt x="723" y="17"/>
                  </a:lnTo>
                  <a:lnTo>
                    <a:pt x="721" y="17"/>
                  </a:lnTo>
                  <a:lnTo>
                    <a:pt x="720" y="17"/>
                  </a:lnTo>
                  <a:lnTo>
                    <a:pt x="718" y="17"/>
                  </a:lnTo>
                  <a:lnTo>
                    <a:pt x="715" y="17"/>
                  </a:lnTo>
                  <a:lnTo>
                    <a:pt x="714" y="17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5" y="14"/>
                  </a:lnTo>
                  <a:lnTo>
                    <a:pt x="715" y="14"/>
                  </a:lnTo>
                  <a:lnTo>
                    <a:pt x="718" y="12"/>
                  </a:lnTo>
                  <a:lnTo>
                    <a:pt x="721" y="11"/>
                  </a:lnTo>
                  <a:lnTo>
                    <a:pt x="726" y="9"/>
                  </a:lnTo>
                  <a:lnTo>
                    <a:pt x="729" y="8"/>
                  </a:lnTo>
                  <a:lnTo>
                    <a:pt x="732" y="6"/>
                  </a:lnTo>
                  <a:lnTo>
                    <a:pt x="735" y="5"/>
                  </a:lnTo>
                  <a:lnTo>
                    <a:pt x="738" y="3"/>
                  </a:lnTo>
                  <a:lnTo>
                    <a:pt x="740" y="1"/>
                  </a:lnTo>
                  <a:lnTo>
                    <a:pt x="741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1"/>
                  </a:lnTo>
                  <a:lnTo>
                    <a:pt x="744" y="3"/>
                  </a:lnTo>
                  <a:lnTo>
                    <a:pt x="743" y="5"/>
                  </a:lnTo>
                  <a:lnTo>
                    <a:pt x="743" y="6"/>
                  </a:lnTo>
                  <a:lnTo>
                    <a:pt x="743" y="6"/>
                  </a:lnTo>
                  <a:lnTo>
                    <a:pt x="741" y="6"/>
                  </a:lnTo>
                  <a:lnTo>
                    <a:pt x="741" y="8"/>
                  </a:lnTo>
                  <a:lnTo>
                    <a:pt x="741" y="8"/>
                  </a:lnTo>
                  <a:lnTo>
                    <a:pt x="738" y="11"/>
                  </a:lnTo>
                  <a:lnTo>
                    <a:pt x="737" y="14"/>
                  </a:lnTo>
                  <a:lnTo>
                    <a:pt x="737" y="19"/>
                  </a:lnTo>
                  <a:lnTo>
                    <a:pt x="735" y="25"/>
                  </a:lnTo>
                  <a:lnTo>
                    <a:pt x="729" y="70"/>
                  </a:lnTo>
                  <a:lnTo>
                    <a:pt x="729" y="70"/>
                  </a:lnTo>
                  <a:lnTo>
                    <a:pt x="729" y="72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29" y="74"/>
                  </a:lnTo>
                  <a:lnTo>
                    <a:pt x="731" y="75"/>
                  </a:lnTo>
                  <a:lnTo>
                    <a:pt x="731" y="75"/>
                  </a:lnTo>
                  <a:lnTo>
                    <a:pt x="731" y="77"/>
                  </a:lnTo>
                  <a:lnTo>
                    <a:pt x="784" y="108"/>
                  </a:lnTo>
                  <a:lnTo>
                    <a:pt x="787" y="110"/>
                  </a:lnTo>
                  <a:lnTo>
                    <a:pt x="791" y="111"/>
                  </a:lnTo>
                  <a:lnTo>
                    <a:pt x="794" y="111"/>
                  </a:lnTo>
                  <a:lnTo>
                    <a:pt x="798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0" y="111"/>
                  </a:lnTo>
                  <a:lnTo>
                    <a:pt x="803" y="111"/>
                  </a:lnTo>
                  <a:lnTo>
                    <a:pt x="804" y="113"/>
                  </a:lnTo>
                  <a:lnTo>
                    <a:pt x="804" y="113"/>
                  </a:lnTo>
                  <a:lnTo>
                    <a:pt x="804" y="114"/>
                  </a:lnTo>
                  <a:lnTo>
                    <a:pt x="803" y="114"/>
                  </a:lnTo>
                  <a:lnTo>
                    <a:pt x="803" y="116"/>
                  </a:lnTo>
                  <a:lnTo>
                    <a:pt x="801" y="116"/>
                  </a:lnTo>
                  <a:lnTo>
                    <a:pt x="797" y="117"/>
                  </a:lnTo>
                  <a:lnTo>
                    <a:pt x="792" y="121"/>
                  </a:lnTo>
                  <a:lnTo>
                    <a:pt x="787" y="122"/>
                  </a:lnTo>
                  <a:lnTo>
                    <a:pt x="780" y="127"/>
                  </a:lnTo>
                  <a:lnTo>
                    <a:pt x="774" y="130"/>
                  </a:lnTo>
                  <a:lnTo>
                    <a:pt x="772" y="131"/>
                  </a:lnTo>
                  <a:lnTo>
                    <a:pt x="772" y="131"/>
                  </a:lnTo>
                  <a:lnTo>
                    <a:pt x="771" y="131"/>
                  </a:lnTo>
                  <a:lnTo>
                    <a:pt x="771" y="131"/>
                  </a:lnTo>
                  <a:lnTo>
                    <a:pt x="769" y="131"/>
                  </a:lnTo>
                  <a:lnTo>
                    <a:pt x="769" y="131"/>
                  </a:lnTo>
                  <a:lnTo>
                    <a:pt x="769" y="128"/>
                  </a:lnTo>
                  <a:lnTo>
                    <a:pt x="771" y="125"/>
                  </a:lnTo>
                  <a:lnTo>
                    <a:pt x="774" y="122"/>
                  </a:lnTo>
                  <a:lnTo>
                    <a:pt x="772" y="119"/>
                  </a:lnTo>
                  <a:lnTo>
                    <a:pt x="772" y="119"/>
                  </a:lnTo>
                  <a:lnTo>
                    <a:pt x="771" y="117"/>
                  </a:lnTo>
                  <a:lnTo>
                    <a:pt x="769" y="116"/>
                  </a:lnTo>
                  <a:lnTo>
                    <a:pt x="766" y="114"/>
                  </a:lnTo>
                  <a:lnTo>
                    <a:pt x="731" y="92"/>
                  </a:lnTo>
                  <a:lnTo>
                    <a:pt x="729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7" y="91"/>
                  </a:lnTo>
                  <a:lnTo>
                    <a:pt x="726" y="91"/>
                  </a:lnTo>
                  <a:lnTo>
                    <a:pt x="726" y="92"/>
                  </a:lnTo>
                  <a:lnTo>
                    <a:pt x="726" y="94"/>
                  </a:lnTo>
                  <a:lnTo>
                    <a:pt x="724" y="9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20" y="144"/>
                  </a:lnTo>
                  <a:lnTo>
                    <a:pt x="721" y="146"/>
                  </a:lnTo>
                  <a:lnTo>
                    <a:pt x="721" y="147"/>
                  </a:lnTo>
                  <a:lnTo>
                    <a:pt x="724" y="149"/>
                  </a:lnTo>
                  <a:lnTo>
                    <a:pt x="726" y="149"/>
                  </a:lnTo>
                  <a:lnTo>
                    <a:pt x="727" y="149"/>
                  </a:lnTo>
                  <a:lnTo>
                    <a:pt x="729" y="149"/>
                  </a:lnTo>
                  <a:lnTo>
                    <a:pt x="731" y="149"/>
                  </a:lnTo>
                  <a:lnTo>
                    <a:pt x="732" y="147"/>
                  </a:lnTo>
                  <a:lnTo>
                    <a:pt x="734" y="149"/>
                  </a:lnTo>
                  <a:lnTo>
                    <a:pt x="734" y="150"/>
                  </a:lnTo>
                  <a:lnTo>
                    <a:pt x="734" y="150"/>
                  </a:lnTo>
                  <a:lnTo>
                    <a:pt x="734" y="152"/>
                  </a:lnTo>
                  <a:lnTo>
                    <a:pt x="732" y="152"/>
                  </a:lnTo>
                  <a:lnTo>
                    <a:pt x="731" y="153"/>
                  </a:lnTo>
                  <a:lnTo>
                    <a:pt x="726" y="155"/>
                  </a:lnTo>
                  <a:lnTo>
                    <a:pt x="720" y="158"/>
                  </a:lnTo>
                  <a:lnTo>
                    <a:pt x="715" y="160"/>
                  </a:lnTo>
                  <a:lnTo>
                    <a:pt x="712" y="161"/>
                  </a:lnTo>
                  <a:lnTo>
                    <a:pt x="707" y="164"/>
                  </a:lnTo>
                  <a:lnTo>
                    <a:pt x="704" y="166"/>
                  </a:lnTo>
                  <a:lnTo>
                    <a:pt x="704" y="168"/>
                  </a:lnTo>
                  <a:lnTo>
                    <a:pt x="703" y="168"/>
                  </a:lnTo>
                  <a:lnTo>
                    <a:pt x="701" y="168"/>
                  </a:lnTo>
                  <a:lnTo>
                    <a:pt x="701" y="168"/>
                  </a:lnTo>
                  <a:lnTo>
                    <a:pt x="701" y="166"/>
                  </a:lnTo>
                  <a:lnTo>
                    <a:pt x="701" y="164"/>
                  </a:lnTo>
                  <a:lnTo>
                    <a:pt x="701" y="164"/>
                  </a:lnTo>
                  <a:lnTo>
                    <a:pt x="701" y="163"/>
                  </a:lnTo>
                  <a:lnTo>
                    <a:pt x="703" y="161"/>
                  </a:lnTo>
                  <a:lnTo>
                    <a:pt x="703" y="161"/>
                  </a:lnTo>
                  <a:lnTo>
                    <a:pt x="704" y="161"/>
                  </a:lnTo>
                  <a:lnTo>
                    <a:pt x="704" y="160"/>
                  </a:lnTo>
                  <a:lnTo>
                    <a:pt x="706" y="160"/>
                  </a:lnTo>
                  <a:lnTo>
                    <a:pt x="707" y="155"/>
                  </a:lnTo>
                  <a:lnTo>
                    <a:pt x="711" y="150"/>
                  </a:lnTo>
                  <a:lnTo>
                    <a:pt x="712" y="144"/>
                  </a:lnTo>
                  <a:lnTo>
                    <a:pt x="712" y="1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hr-HR" noProof="0"/>
            </a:p>
          </p:txBody>
        </p:sp>
      </p:grpSp>
      <p:sp>
        <p:nvSpPr>
          <p:cNvPr id="166" name="Rectangle 166"/>
          <p:cNvSpPr>
            <a:spLocks noChangeArrowheads="1"/>
          </p:cNvSpPr>
          <p:nvPr/>
        </p:nvSpPr>
        <p:spPr bwMode="auto">
          <a:xfrm>
            <a:off x="0" y="4365625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b="0" noProof="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67" name="Rectangle 167"/>
          <p:cNvSpPr>
            <a:spLocks noChangeArrowheads="1"/>
          </p:cNvSpPr>
          <p:nvPr/>
        </p:nvSpPr>
        <p:spPr bwMode="auto">
          <a:xfrm>
            <a:off x="0" y="759125"/>
            <a:ext cx="9144000" cy="3635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1800" b="1" i="1" noProof="0" dirty="0" err="1" smtClean="0">
                <a:solidFill>
                  <a:schemeClr val="folHlink"/>
                </a:solidFill>
                <a:effectLst/>
              </a:rPr>
              <a:t>ak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.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 </a:t>
            </a:r>
            <a:r>
              <a:rPr lang="en-US" sz="1800" b="1" i="1" noProof="0" dirty="0" smtClean="0">
                <a:solidFill>
                  <a:schemeClr val="folHlink"/>
                </a:solidFill>
                <a:effectLst/>
              </a:rPr>
              <a:t>god. </a:t>
            </a:r>
            <a:r>
              <a:rPr lang="hr-HR" sz="1800" b="1" i="1" noProof="0" dirty="0" smtClean="0">
                <a:solidFill>
                  <a:schemeClr val="folHlink"/>
                </a:solidFill>
                <a:effectLst/>
              </a:rPr>
              <a:t>2016./2017. </a:t>
            </a:r>
            <a:endParaRPr lang="hr-HR" sz="1800" b="1" i="1" noProof="0" dirty="0">
              <a:solidFill>
                <a:schemeClr val="folHlink"/>
              </a:solidFill>
              <a:effectLst/>
            </a:endParaRPr>
          </a:p>
        </p:txBody>
      </p:sp>
      <p:sp>
        <p:nvSpPr>
          <p:cNvPr id="168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0" y="1869756"/>
            <a:ext cx="9144000" cy="1124744"/>
          </a:xfrm>
          <a:noFill/>
        </p:spPr>
        <p:txBody>
          <a:bodyPr/>
          <a:lstStyle>
            <a:lvl1pPr>
              <a:defRPr sz="4000">
                <a:solidFill>
                  <a:srgbClr val="C00000"/>
                </a:solidFill>
              </a:defRPr>
            </a:lvl1pPr>
          </a:lstStyle>
          <a:p>
            <a:r>
              <a:rPr lang="hr-HR" noProof="0" dirty="0" smtClean="0"/>
              <a:t>Title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3355726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 dirty="0" smtClean="0"/>
              <a:t>Click to edit Master subtitle style</a:t>
            </a:r>
            <a:endParaRPr lang="hr-HR" noProof="0" dirty="0"/>
          </a:p>
        </p:txBody>
      </p:sp>
      <p:sp>
        <p:nvSpPr>
          <p:cNvPr id="169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" name="Text Box 5"/>
          <p:cNvSpPr txBox="1">
            <a:spLocks noChangeArrowheads="1"/>
          </p:cNvSpPr>
          <p:nvPr userDrawn="1"/>
        </p:nvSpPr>
        <p:spPr bwMode="auto">
          <a:xfrm>
            <a:off x="0" y="1957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hr-HR" sz="2400" b="1" i="1" kern="1200" noProof="0" dirty="0" smtClean="0">
                <a:solidFill>
                  <a:schemeClr val="folHlink"/>
                </a:solidFill>
                <a:effectLst/>
                <a:latin typeface="+mn-lt"/>
                <a:ea typeface="+mn-ea"/>
                <a:cs typeface="+mn-cs"/>
              </a:rPr>
              <a:t>Oblikovanje programske potpore</a:t>
            </a:r>
            <a:endParaRPr lang="hr-HR" sz="2400" b="1" i="1" kern="1200" noProof="0" dirty="0">
              <a:solidFill>
                <a:schemeClr val="folHlink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1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F60AB-6BD9-4607-9602-B328F414B3C8}" type="datetime1">
              <a:rPr lang="hr-HR" smtClean="0"/>
              <a:t>13.1.2017.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2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0CB4-218A-4CCA-BEAE-011ADAE6ACC8}" type="datetime1">
              <a:rPr lang="hr-HR" smtClean="0"/>
              <a:t>13.1.2017.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71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81750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81750"/>
          </a:xfrm>
        </p:spPr>
        <p:txBody>
          <a:bodyPr vert="eaVert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6BA52F-C4DF-4AA5-962F-CAD7ED495DA5}" type="datetime1">
              <a:rPr lang="hr-HR" smtClean="0"/>
              <a:t>13.1.2017.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041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13.1.2017.</a:t>
            </a:fld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295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36613"/>
            <a:ext cx="4495800" cy="2695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495800" cy="2697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13.1.2017.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90430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2818E7-ABFF-4480-8F03-CC440F9A63C4}" type="datetime1">
              <a:rPr lang="hr-HR" smtClean="0"/>
              <a:t>13.1.2017.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4355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2F203-09C5-431C-AB2D-D03BD51964A2}" type="datetime1">
              <a:rPr lang="hr-HR" smtClean="0"/>
              <a:t>13.1.2017.</a:t>
            </a:fld>
            <a:endParaRPr lang="hr-H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31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13.1.2017.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47075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1" noProof="0" smtClean="0">
                <a:solidFill>
                  <a:schemeClr val="folHlink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760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54F60-7DDE-4B35-AFE3-9F1E6C31A69B}" type="datetime1">
              <a:rPr lang="hr-HR" smtClean="0"/>
              <a:t>13.1.2017.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24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183" y="838200"/>
            <a:ext cx="4040188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838200"/>
            <a:ext cx="4041775" cy="71028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573F1-5C2B-48C9-8C9E-4D8B2BEF08B4}" type="datetime1">
              <a:rPr lang="hr-HR" smtClean="0"/>
              <a:t>13.1.2017.</a:t>
            </a:fld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840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D4A67-1CCA-4A9E-903B-4F6B787BD960}" type="datetime1">
              <a:rPr lang="hr-HR" smtClean="0"/>
              <a:t>13.1.2017.</a:t>
            </a:fld>
            <a:endParaRPr lang="hr-H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367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3FF31A-4AE5-4C37-94CD-CD9886704523}" type="datetime1">
              <a:rPr lang="hr-HR" smtClean="0"/>
              <a:t>13.1.2017.</a:t>
            </a:fld>
            <a:endParaRPr lang="hr-H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 bwMode="auto">
          <a:xfrm>
            <a:off x="0" y="685800"/>
            <a:ext cx="9144000" cy="228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5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5983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Click to edit Master title style</a:t>
            </a:r>
            <a:endParaRPr lang="hr-H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5446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E8626-3057-4236-99AD-A8C2D8BF1A60}" type="datetime1">
              <a:rPr lang="hr-HR" smtClean="0"/>
              <a:t>13.1.2017.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274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76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 dirty="0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hr-HR" noProof="0" dirty="0" smtClean="0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E46E8F5E-7C26-4DBA-9CDF-6E3092DFB447}" type="datetime1">
              <a:rPr lang="hr-HR" smtClean="0"/>
              <a:t>13.1.2017.</a:t>
            </a:fld>
            <a:endParaRPr lang="hr-HR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5616" y="6667264"/>
            <a:ext cx="6912768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6000" rIns="91440" bIns="36000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endParaRPr lang="hr-HR"/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8504" y="6661150"/>
            <a:ext cx="10800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gray">
          <a:xfrm>
            <a:off x="0" y="765175"/>
            <a:ext cx="91408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gray">
          <a:xfrm>
            <a:off x="8471" y="6627813"/>
            <a:ext cx="9140825" cy="317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2400" b="0" noProof="0" dirty="0">
              <a:latin typeface="Tahoma" pitchFamily="34" charset="0"/>
            </a:endParaRPr>
          </a:p>
        </p:txBody>
      </p:sp>
      <p:pic>
        <p:nvPicPr>
          <p:cNvPr id="1033" name="Picture 9" descr="logo EN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7"/>
          <a:stretch>
            <a:fillRect/>
          </a:stretch>
        </p:blipFill>
        <p:spPr bwMode="auto">
          <a:xfrm>
            <a:off x="8675688" y="115888"/>
            <a:ext cx="358775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opp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14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7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0" grpId="0"/>
    </p:bld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600" b="1" noProof="0" dirty="0" smtClean="0">
          <a:solidFill>
            <a:schemeClr val="folHlink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effectLst/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effectLst/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Layout" Target="../diagrams/layout1.xml"/><Relationship Id="rId7" Type="http://schemas.openxmlformats.org/officeDocument/2006/relationships/chart" Target="../charts/char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2378359"/>
            <a:ext cx="9144000" cy="1124744"/>
          </a:xfrm>
        </p:spPr>
        <p:txBody>
          <a:bodyPr/>
          <a:lstStyle/>
          <a:p>
            <a:r>
              <a:rPr lang="hr-HR" dirty="0" smtClean="0"/>
              <a:t>Pronalaženje sumnjivaca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585029"/>
            <a:ext cx="9144000" cy="1222375"/>
          </a:xfrm>
        </p:spPr>
        <p:txBody>
          <a:bodyPr/>
          <a:lstStyle/>
          <a:p>
            <a:r>
              <a:rPr lang="hr-HR" dirty="0" smtClean="0"/>
              <a:t>gn00ms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Članovi grupe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Ivona </a:t>
            </a:r>
            <a:r>
              <a:rPr lang="hr-HR" dirty="0" err="1" smtClean="0"/>
              <a:t>Škorjanc</a:t>
            </a:r>
            <a:r>
              <a:rPr lang="hr-HR" dirty="0" smtClean="0"/>
              <a:t> </a:t>
            </a:r>
            <a:r>
              <a:rPr lang="hr-HR" i="1" dirty="0" smtClean="0"/>
              <a:t>(ivona.skorjanc@fer.hr)</a:t>
            </a:r>
          </a:p>
          <a:p>
            <a:r>
              <a:rPr lang="hr-HR" dirty="0" smtClean="0"/>
              <a:t>Karmela </a:t>
            </a:r>
            <a:r>
              <a:rPr lang="hr-HR" dirty="0" err="1" smtClean="0"/>
              <a:t>Slačanac</a:t>
            </a:r>
            <a:r>
              <a:rPr lang="hr-HR" dirty="0"/>
              <a:t> </a:t>
            </a:r>
            <a:r>
              <a:rPr lang="hr-HR" dirty="0" smtClean="0"/>
              <a:t>(</a:t>
            </a:r>
            <a:r>
              <a:rPr lang="hr-HR" i="1" dirty="0" smtClean="0"/>
              <a:t>karmela.slacanac@fer.hr</a:t>
            </a:r>
            <a:r>
              <a:rPr lang="hr-HR" dirty="0" smtClean="0"/>
              <a:t>)</a:t>
            </a:r>
          </a:p>
          <a:p>
            <a:r>
              <a:rPr lang="hr-HR" dirty="0" smtClean="0"/>
              <a:t>Tomislav </a:t>
            </a:r>
            <a:r>
              <a:rPr lang="hr-HR" dirty="0" err="1" smtClean="0"/>
              <a:t>Skoković</a:t>
            </a:r>
            <a:r>
              <a:rPr lang="hr-HR" dirty="0"/>
              <a:t> </a:t>
            </a:r>
            <a:r>
              <a:rPr lang="hr-HR" dirty="0" smtClean="0"/>
              <a:t>(</a:t>
            </a:r>
            <a:r>
              <a:rPr lang="hr-HR" i="1" dirty="0" smtClean="0"/>
              <a:t>tomislav.skokovic@fer.hr</a:t>
            </a:r>
            <a:r>
              <a:rPr lang="hr-HR" dirty="0" smtClean="0"/>
              <a:t>)</a:t>
            </a:r>
          </a:p>
          <a:p>
            <a:r>
              <a:rPr lang="hr-HR" dirty="0" smtClean="0"/>
              <a:t>Tanja </a:t>
            </a:r>
            <a:r>
              <a:rPr lang="hr-HR" dirty="0" err="1" smtClean="0"/>
              <a:t>Židić</a:t>
            </a:r>
            <a:r>
              <a:rPr lang="hr-HR" dirty="0" smtClean="0"/>
              <a:t> (</a:t>
            </a:r>
            <a:r>
              <a:rPr lang="hr-HR" i="1" dirty="0" smtClean="0"/>
              <a:t>tanja.zidic@fer.hr</a:t>
            </a:r>
            <a:r>
              <a:rPr lang="hr-HR" dirty="0" smtClean="0"/>
              <a:t>)</a:t>
            </a:r>
          </a:p>
          <a:p>
            <a:r>
              <a:rPr lang="hr-HR" dirty="0" smtClean="0"/>
              <a:t>Karla </a:t>
            </a:r>
            <a:r>
              <a:rPr lang="hr-HR" dirty="0" err="1" smtClean="0"/>
              <a:t>Tomiek</a:t>
            </a:r>
            <a:r>
              <a:rPr lang="hr-HR" dirty="0"/>
              <a:t> </a:t>
            </a:r>
            <a:r>
              <a:rPr lang="hr-HR" dirty="0" smtClean="0"/>
              <a:t>(</a:t>
            </a:r>
            <a:r>
              <a:rPr lang="hr-HR" i="1" dirty="0" smtClean="0"/>
              <a:t>karla.tomiek@fer.hr</a:t>
            </a:r>
            <a:r>
              <a:rPr lang="hr-HR" dirty="0" smtClean="0"/>
              <a:t>)</a:t>
            </a:r>
          </a:p>
          <a:p>
            <a:r>
              <a:rPr lang="hr-HR" dirty="0" smtClean="0"/>
              <a:t>Anton Filipović (</a:t>
            </a:r>
            <a:r>
              <a:rPr lang="hr-HR" i="1" dirty="0" smtClean="0"/>
              <a:t>anton.filipovic@fer.hr</a:t>
            </a:r>
            <a:r>
              <a:rPr lang="hr-HR" dirty="0" smtClean="0"/>
              <a:t>)</a:t>
            </a:r>
          </a:p>
          <a:p>
            <a:r>
              <a:rPr lang="hr-HR" dirty="0" smtClean="0"/>
              <a:t>Mirko Bartol (</a:t>
            </a:r>
            <a:r>
              <a:rPr lang="hr-HR" i="1" dirty="0" smtClean="0"/>
              <a:t>mirko.bartol@fer.hr</a:t>
            </a:r>
            <a:r>
              <a:rPr lang="hr-HR" dirty="0" smtClean="0"/>
              <a:t>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4050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</a:p>
          <a:p>
            <a:r>
              <a:rPr lang="hr-HR" dirty="0" smtClean="0"/>
              <a:t>Pregled zahtjeva</a:t>
            </a:r>
          </a:p>
          <a:p>
            <a:r>
              <a:rPr lang="hr-HR" dirty="0" smtClean="0"/>
              <a:t>Korišteni alati i tehnologije</a:t>
            </a:r>
          </a:p>
          <a:p>
            <a:r>
              <a:rPr lang="hr-HR" dirty="0" smtClean="0"/>
              <a:t>Arhitektura</a:t>
            </a:r>
          </a:p>
          <a:p>
            <a:r>
              <a:rPr lang="hr-HR" dirty="0" smtClean="0"/>
              <a:t>Organizacija rada </a:t>
            </a:r>
          </a:p>
          <a:p>
            <a:r>
              <a:rPr lang="hr-HR" dirty="0" smtClean="0"/>
              <a:t>Iskustva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zadatka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Pretraživanje policijske baze podataka</a:t>
            </a:r>
          </a:p>
          <a:p>
            <a:pPr lvl="1"/>
            <a:r>
              <a:rPr lang="hr-HR" dirty="0" smtClean="0"/>
              <a:t>Kriminalci	</a:t>
            </a:r>
          </a:p>
          <a:p>
            <a:pPr lvl="1"/>
            <a:r>
              <a:rPr lang="hr-HR" dirty="0" smtClean="0"/>
              <a:t>Slučajevi</a:t>
            </a:r>
          </a:p>
          <a:p>
            <a:pPr lvl="1"/>
            <a:r>
              <a:rPr lang="hr-HR" dirty="0" smtClean="0"/>
              <a:t>Dokazi</a:t>
            </a:r>
          </a:p>
          <a:p>
            <a:r>
              <a:rPr lang="hr-HR" dirty="0" smtClean="0"/>
              <a:t>Baza podataka je na udaljenom računalu</a:t>
            </a:r>
          </a:p>
          <a:p>
            <a:r>
              <a:rPr lang="hr-HR" dirty="0" smtClean="0"/>
              <a:t>Program koriste policajci</a:t>
            </a:r>
          </a:p>
          <a:p>
            <a:pPr lvl="1"/>
            <a:r>
              <a:rPr lang="hr-HR" dirty="0" smtClean="0"/>
              <a:t>Tri razine:</a:t>
            </a:r>
          </a:p>
          <a:p>
            <a:pPr lvl="2"/>
            <a:r>
              <a:rPr lang="hr-HR" dirty="0" smtClean="0"/>
              <a:t>Pozornik (osnovna)</a:t>
            </a:r>
          </a:p>
          <a:p>
            <a:pPr lvl="2"/>
            <a:r>
              <a:rPr lang="hr-HR" dirty="0" smtClean="0"/>
              <a:t>Narednik (srednja)</a:t>
            </a:r>
          </a:p>
          <a:p>
            <a:pPr lvl="2"/>
            <a:r>
              <a:rPr lang="hr-HR" dirty="0" smtClean="0"/>
              <a:t>Kapetan (visoka)</a:t>
            </a:r>
            <a:endParaRPr lang="hr-HR" dirty="0"/>
          </a:p>
          <a:p>
            <a:pPr lvl="2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funkcionalnih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Pozornik </a:t>
            </a:r>
            <a:r>
              <a:rPr lang="hr-HR" dirty="0" smtClean="0"/>
              <a:t>(</a:t>
            </a:r>
            <a:r>
              <a:rPr lang="hr-HR" dirty="0"/>
              <a:t>o</a:t>
            </a:r>
            <a:r>
              <a:rPr lang="hr-HR" dirty="0" smtClean="0"/>
              <a:t>snovna razina)</a:t>
            </a:r>
            <a:endParaRPr lang="hr-HR" dirty="0"/>
          </a:p>
          <a:p>
            <a:pPr lvl="1"/>
            <a:r>
              <a:rPr lang="hr-HR" dirty="0"/>
              <a:t>Postavljanje </a:t>
            </a:r>
            <a:r>
              <a:rPr lang="hr-HR" dirty="0" smtClean="0"/>
              <a:t>upita o kriminalcima, slučajevima i dokazima</a:t>
            </a:r>
          </a:p>
          <a:p>
            <a:pPr lvl="1"/>
            <a:r>
              <a:rPr lang="hr-HR" dirty="0" smtClean="0"/>
              <a:t>Pregled informacija o pojedinim kriminalcima, slučajevima i dokazima</a:t>
            </a:r>
            <a:endParaRPr lang="hr-HR" dirty="0"/>
          </a:p>
          <a:p>
            <a:r>
              <a:rPr lang="hr-HR" dirty="0"/>
              <a:t>Narednik </a:t>
            </a:r>
            <a:r>
              <a:rPr lang="hr-HR" dirty="0" smtClean="0"/>
              <a:t>(</a:t>
            </a:r>
            <a:r>
              <a:rPr lang="hr-HR" dirty="0"/>
              <a:t>s</a:t>
            </a:r>
            <a:r>
              <a:rPr lang="hr-HR" dirty="0" smtClean="0"/>
              <a:t>rednja razina)</a:t>
            </a:r>
            <a:endParaRPr lang="hr-HR" dirty="0"/>
          </a:p>
          <a:p>
            <a:pPr lvl="1"/>
            <a:r>
              <a:rPr lang="hr-HR" dirty="0" smtClean="0"/>
              <a:t>Sve ovlasti pozornika</a:t>
            </a:r>
          </a:p>
          <a:p>
            <a:pPr lvl="1"/>
            <a:r>
              <a:rPr lang="hr-HR" dirty="0"/>
              <a:t>I</a:t>
            </a:r>
            <a:r>
              <a:rPr lang="hr-HR" dirty="0" smtClean="0"/>
              <a:t>zmjena </a:t>
            </a:r>
            <a:r>
              <a:rPr lang="hr-HR" dirty="0"/>
              <a:t>profila kriminalaca i </a:t>
            </a:r>
            <a:r>
              <a:rPr lang="hr-HR" dirty="0" smtClean="0"/>
              <a:t>slučaja </a:t>
            </a:r>
          </a:p>
          <a:p>
            <a:pPr lvl="1"/>
            <a:r>
              <a:rPr lang="hr-HR" dirty="0"/>
              <a:t>D</a:t>
            </a:r>
            <a:r>
              <a:rPr lang="hr-HR" dirty="0" smtClean="0"/>
              <a:t>odavanje </a:t>
            </a:r>
            <a:r>
              <a:rPr lang="hr-HR" dirty="0"/>
              <a:t>novih dokaza</a:t>
            </a:r>
          </a:p>
          <a:p>
            <a:r>
              <a:rPr lang="hr-HR" dirty="0"/>
              <a:t>Kapetan </a:t>
            </a:r>
            <a:r>
              <a:rPr lang="hr-HR" dirty="0" smtClean="0"/>
              <a:t>(</a:t>
            </a:r>
            <a:r>
              <a:rPr lang="hr-HR" dirty="0"/>
              <a:t>v</a:t>
            </a:r>
            <a:r>
              <a:rPr lang="hr-HR" dirty="0" smtClean="0"/>
              <a:t>isoka razina)</a:t>
            </a:r>
            <a:endParaRPr lang="hr-HR" dirty="0"/>
          </a:p>
          <a:p>
            <a:pPr lvl="1"/>
            <a:r>
              <a:rPr lang="hr-HR" dirty="0" smtClean="0"/>
              <a:t>Sve ovlasti narednika</a:t>
            </a:r>
          </a:p>
          <a:p>
            <a:pPr lvl="1"/>
            <a:r>
              <a:rPr lang="hr-HR" dirty="0" smtClean="0"/>
              <a:t>Stvaranje </a:t>
            </a:r>
            <a:r>
              <a:rPr lang="hr-HR" dirty="0"/>
              <a:t>novih </a:t>
            </a:r>
            <a:r>
              <a:rPr lang="hr-HR" dirty="0" smtClean="0"/>
              <a:t>profila kriminalaca</a:t>
            </a:r>
          </a:p>
          <a:p>
            <a:pPr lvl="1"/>
            <a:r>
              <a:rPr lang="hr-HR" dirty="0"/>
              <a:t>P</a:t>
            </a:r>
            <a:r>
              <a:rPr lang="hr-HR" dirty="0" smtClean="0"/>
              <a:t>ridjeljivanje policajaca pojedinom slučaju</a:t>
            </a:r>
          </a:p>
          <a:p>
            <a:pPr lvl="1"/>
            <a:r>
              <a:rPr lang="hr-HR" dirty="0"/>
              <a:t>P</a:t>
            </a:r>
            <a:r>
              <a:rPr lang="hr-HR" dirty="0" smtClean="0"/>
              <a:t>ristup </a:t>
            </a:r>
            <a:r>
              <a:rPr lang="hr-HR" dirty="0"/>
              <a:t>statistici baze i dnevniku pretraživanja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ostalih zahtjeva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Podržani znakovi hrvatske abecede</a:t>
            </a:r>
          </a:p>
          <a:p>
            <a:r>
              <a:rPr lang="hr-HR" dirty="0" smtClean="0"/>
              <a:t>Trajanje pretrage &lt; 10s</a:t>
            </a:r>
          </a:p>
          <a:p>
            <a:r>
              <a:rPr lang="hr-HR" dirty="0" smtClean="0"/>
              <a:t>Omogućen paralelni rad više korisnika</a:t>
            </a:r>
          </a:p>
          <a:p>
            <a:r>
              <a:rPr lang="hr-HR" dirty="0" smtClean="0"/>
              <a:t>Neispravno korištenje sustava ne smije utjecati na funkcionalnosti sustava ili stanje baze podataka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801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Korišteni alati i tehnologije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Popis svih korištenih alata: </a:t>
            </a:r>
            <a:endParaRPr lang="hr-HR" dirty="0"/>
          </a:p>
          <a:p>
            <a:pPr lvl="1"/>
            <a:r>
              <a:rPr lang="hr-HR" dirty="0" err="1" smtClean="0"/>
              <a:t>GitLab</a:t>
            </a:r>
            <a:r>
              <a:rPr lang="hr-HR" dirty="0"/>
              <a:t>:</a:t>
            </a:r>
            <a:r>
              <a:rPr lang="hr-HR" dirty="0" smtClean="0"/>
              <a:t> https</a:t>
            </a:r>
            <a:r>
              <a:rPr lang="hr-HR" dirty="0"/>
              <a:t>://gitlab.com</a:t>
            </a:r>
            <a:r>
              <a:rPr lang="hr-HR" dirty="0" smtClean="0"/>
              <a:t>/</a:t>
            </a:r>
          </a:p>
          <a:p>
            <a:pPr lvl="1"/>
            <a:r>
              <a:rPr lang="hr-HR" dirty="0" err="1" smtClean="0"/>
              <a:t>Astah</a:t>
            </a:r>
            <a:r>
              <a:rPr lang="hr-HR" dirty="0"/>
              <a:t>: http://astah.net/</a:t>
            </a:r>
            <a:endParaRPr lang="hr-HR" dirty="0" smtClean="0"/>
          </a:p>
          <a:p>
            <a:pPr lvl="1"/>
            <a:r>
              <a:rPr lang="hr-HR" dirty="0" err="1" smtClean="0"/>
              <a:t>iText</a:t>
            </a:r>
            <a:r>
              <a:rPr lang="hr-HR" dirty="0"/>
              <a:t>: http://itextpdf.com/</a:t>
            </a:r>
            <a:endParaRPr lang="hr-HR" dirty="0" smtClean="0"/>
          </a:p>
          <a:p>
            <a:pPr lvl="1"/>
            <a:r>
              <a:rPr lang="hr-HR" dirty="0" err="1" smtClean="0"/>
              <a:t>PhpMyAdmin</a:t>
            </a:r>
            <a:r>
              <a:rPr lang="hr-HR" dirty="0"/>
              <a:t>: https://www.phpmyadmin.net/</a:t>
            </a:r>
            <a:endParaRPr lang="hr-HR" dirty="0" smtClean="0"/>
          </a:p>
          <a:p>
            <a:pPr lvl="1"/>
            <a:r>
              <a:rPr lang="hr-HR" dirty="0" err="1" smtClean="0"/>
              <a:t>MySQL</a:t>
            </a:r>
            <a:r>
              <a:rPr lang="hr-HR" dirty="0"/>
              <a:t>: https://www.mysql.com/</a:t>
            </a:r>
            <a:endParaRPr lang="hr-HR" dirty="0" smtClean="0"/>
          </a:p>
          <a:p>
            <a:pPr lvl="1"/>
            <a:r>
              <a:rPr lang="hr-HR" dirty="0" err="1" smtClean="0"/>
              <a:t>Eclipse</a:t>
            </a:r>
            <a:r>
              <a:rPr lang="hr-HR" dirty="0"/>
              <a:t>: https://eclipse.org/</a:t>
            </a:r>
            <a:endParaRPr lang="hr-HR" dirty="0" smtClean="0"/>
          </a:p>
          <a:p>
            <a:pPr lvl="1"/>
            <a:r>
              <a:rPr lang="hr-HR" dirty="0" err="1" smtClean="0"/>
              <a:t>Netbeans</a:t>
            </a:r>
            <a:r>
              <a:rPr lang="hr-HR" dirty="0"/>
              <a:t>: https://netbeans.org/</a:t>
            </a:r>
            <a:endParaRPr lang="hr-HR" dirty="0" smtClean="0"/>
          </a:p>
          <a:p>
            <a:r>
              <a:rPr lang="hr-HR" dirty="0" smtClean="0"/>
              <a:t>Korišteni programski jezici i tehnologije:</a:t>
            </a:r>
          </a:p>
          <a:p>
            <a:pPr lvl="1"/>
            <a:r>
              <a:rPr lang="hr-HR" dirty="0" err="1" smtClean="0"/>
              <a:t>Back-end</a:t>
            </a:r>
            <a:r>
              <a:rPr lang="hr-HR" dirty="0" smtClean="0"/>
              <a:t> : Java, SQL</a:t>
            </a:r>
          </a:p>
          <a:p>
            <a:pPr lvl="1"/>
            <a:r>
              <a:rPr lang="hr-HR" dirty="0" smtClean="0"/>
              <a:t>Front-</a:t>
            </a:r>
            <a:r>
              <a:rPr lang="hr-HR" dirty="0" err="1" smtClean="0"/>
              <a:t>end</a:t>
            </a:r>
            <a:r>
              <a:rPr lang="hr-HR" dirty="0" smtClean="0"/>
              <a:t>: </a:t>
            </a:r>
            <a:r>
              <a:rPr lang="hr-HR" dirty="0" err="1" smtClean="0"/>
              <a:t>JavaFX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Sustav komunicira s </a:t>
            </a:r>
            <a:r>
              <a:rPr lang="hr-HR" dirty="0" smtClean="0"/>
              <a:t>udaljenom </a:t>
            </a:r>
            <a:r>
              <a:rPr lang="hr-HR" dirty="0" smtClean="0"/>
              <a:t>baza podataka</a:t>
            </a:r>
          </a:p>
          <a:p>
            <a:r>
              <a:rPr lang="hr-HR" dirty="0" smtClean="0"/>
              <a:t>MVC oblikovni obrazac za implementaciju sustava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t="3600" r="2150" b="4114"/>
          <a:stretch>
            <a:fillRect/>
          </a:stretch>
        </p:blipFill>
        <p:spPr bwMode="auto">
          <a:xfrm>
            <a:off x="776379" y="2096603"/>
            <a:ext cx="7339734" cy="422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Vremenska linija razvoja: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r>
              <a:rPr lang="hr-HR" dirty="0" smtClean="0"/>
              <a:t>Raspodjela posla po članovima tima: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71523086"/>
              </p:ext>
            </p:extLst>
          </p:nvPr>
        </p:nvGraphicFramePr>
        <p:xfrm>
          <a:off x="215662" y="1397000"/>
          <a:ext cx="2745680" cy="1703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ight Arrow 12"/>
          <p:cNvSpPr/>
          <p:nvPr/>
        </p:nvSpPr>
        <p:spPr bwMode="auto">
          <a:xfrm>
            <a:off x="2961342" y="1709149"/>
            <a:ext cx="302665" cy="28282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961342" y="2581685"/>
            <a:ext cx="302665" cy="28282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3183006418"/>
              </p:ext>
            </p:extLst>
          </p:nvPr>
        </p:nvGraphicFramePr>
        <p:xfrm>
          <a:off x="5896900" y="3906259"/>
          <a:ext cx="3117027" cy="2638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3170981982"/>
              </p:ext>
            </p:extLst>
          </p:nvPr>
        </p:nvGraphicFramePr>
        <p:xfrm>
          <a:off x="161214" y="3849616"/>
          <a:ext cx="5998046" cy="2819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3264007" y="1484401"/>
            <a:ext cx="2173459" cy="694375"/>
            <a:chOff x="572220" y="74064"/>
            <a:chExt cx="2173459" cy="694375"/>
          </a:xfrm>
        </p:grpSpPr>
        <p:sp>
          <p:nvSpPr>
            <p:cNvPr id="35" name="Round Same Side Corner Rectangle 34"/>
            <p:cNvSpPr/>
            <p:nvPr/>
          </p:nvSpPr>
          <p:spPr>
            <a:xfrm rot="5400000">
              <a:off x="1311762" y="-665478"/>
              <a:ext cx="694375" cy="2173459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Round Same Side Corner Rectangle 4"/>
            <p:cNvSpPr/>
            <p:nvPr/>
          </p:nvSpPr>
          <p:spPr>
            <a:xfrm>
              <a:off x="572221" y="107960"/>
              <a:ext cx="2139562" cy="626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400" kern="1200" dirty="0" smtClean="0"/>
                <a:t>Definicija svih zahtjeva</a:t>
              </a:r>
              <a:endParaRPr lang="hr-HR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400" kern="1200" dirty="0" smtClean="0"/>
                <a:t>Dizajniranje arhitekture i baze podataka</a:t>
              </a:r>
              <a:endParaRPr lang="hr-HR" sz="1400" kern="1200" dirty="0"/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5432061" y="1722925"/>
            <a:ext cx="302665" cy="28282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763217" y="1490086"/>
            <a:ext cx="2173459" cy="694375"/>
            <a:chOff x="572220" y="74064"/>
            <a:chExt cx="2173459" cy="694375"/>
          </a:xfrm>
        </p:grpSpPr>
        <p:sp>
          <p:nvSpPr>
            <p:cNvPr id="39" name="Round Same Side Corner Rectangle 38"/>
            <p:cNvSpPr/>
            <p:nvPr/>
          </p:nvSpPr>
          <p:spPr>
            <a:xfrm rot="5400000">
              <a:off x="1311762" y="-665478"/>
              <a:ext cx="694375" cy="2173459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 Same Side Corner Rectangle 4"/>
            <p:cNvSpPr/>
            <p:nvPr/>
          </p:nvSpPr>
          <p:spPr>
            <a:xfrm>
              <a:off x="572221" y="107960"/>
              <a:ext cx="2139562" cy="626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400" kern="1200" dirty="0" smtClean="0"/>
                <a:t>Izrada dijagrama</a:t>
              </a:r>
              <a:endParaRPr lang="hr-HR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400" kern="1200" dirty="0" smtClean="0"/>
                <a:t>Pisanje dokumentacije</a:t>
              </a:r>
              <a:endParaRPr lang="hr-HR" sz="1400" kern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75550" y="2370713"/>
            <a:ext cx="2173459" cy="694375"/>
            <a:chOff x="572220" y="74064"/>
            <a:chExt cx="2173459" cy="694375"/>
          </a:xfrm>
        </p:grpSpPr>
        <p:sp>
          <p:nvSpPr>
            <p:cNvPr id="42" name="Round Same Side Corner Rectangle 41"/>
            <p:cNvSpPr/>
            <p:nvPr/>
          </p:nvSpPr>
          <p:spPr>
            <a:xfrm rot="5400000">
              <a:off x="1311762" y="-665478"/>
              <a:ext cx="694375" cy="2173459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ound Same Side Corner Rectangle 4"/>
            <p:cNvSpPr/>
            <p:nvPr/>
          </p:nvSpPr>
          <p:spPr>
            <a:xfrm>
              <a:off x="572221" y="107960"/>
              <a:ext cx="2139562" cy="626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400" kern="1200" dirty="0" smtClean="0"/>
                <a:t>Rad na implementaciji</a:t>
              </a:r>
              <a:endParaRPr lang="hr-HR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400" kern="1200" dirty="0" smtClean="0"/>
                <a:t>Iterativno otklanjanje problema</a:t>
              </a:r>
              <a:endParaRPr lang="hr-HR" sz="1400" kern="1200" dirty="0"/>
            </a:p>
          </p:txBody>
        </p:sp>
      </p:grpSp>
      <p:sp>
        <p:nvSpPr>
          <p:cNvPr id="44" name="Right Arrow 43"/>
          <p:cNvSpPr/>
          <p:nvPr/>
        </p:nvSpPr>
        <p:spPr bwMode="auto">
          <a:xfrm>
            <a:off x="5432060" y="2586223"/>
            <a:ext cx="302665" cy="28282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90487" tIns="44450" rIns="90487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729321" y="2370711"/>
            <a:ext cx="2173459" cy="694375"/>
            <a:chOff x="572220" y="74064"/>
            <a:chExt cx="2173459" cy="694375"/>
          </a:xfrm>
        </p:grpSpPr>
        <p:sp>
          <p:nvSpPr>
            <p:cNvPr id="46" name="Round Same Side Corner Rectangle 45"/>
            <p:cNvSpPr/>
            <p:nvPr/>
          </p:nvSpPr>
          <p:spPr>
            <a:xfrm rot="5400000">
              <a:off x="1311762" y="-665478"/>
              <a:ext cx="694375" cy="2173459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Round Same Side Corner Rectangle 4"/>
            <p:cNvSpPr/>
            <p:nvPr/>
          </p:nvSpPr>
          <p:spPr>
            <a:xfrm>
              <a:off x="572221" y="107960"/>
              <a:ext cx="2139562" cy="626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400" kern="1200" dirty="0" smtClean="0"/>
                <a:t>Izrada dijagrama</a:t>
              </a:r>
              <a:endParaRPr lang="hr-HR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r-HR" sz="1400" kern="1200" dirty="0" smtClean="0"/>
                <a:t>Pisanje dokumentacije i izrada prezentacije</a:t>
              </a:r>
              <a:endParaRPr lang="hr-HR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Naučene lekcije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Dobro: </a:t>
            </a:r>
          </a:p>
          <a:p>
            <a:pPr lvl="1"/>
            <a:r>
              <a:rPr lang="hr-HR" dirty="0" smtClean="0"/>
              <a:t>Česti sastanci</a:t>
            </a:r>
          </a:p>
          <a:p>
            <a:pPr lvl="1"/>
            <a:r>
              <a:rPr lang="hr-HR" dirty="0" smtClean="0"/>
              <a:t>Želja za radom</a:t>
            </a:r>
          </a:p>
          <a:p>
            <a:pPr lvl="1"/>
            <a:r>
              <a:rPr lang="hr-HR" dirty="0" smtClean="0"/>
              <a:t>Komunikacija je ključ uspjeha</a:t>
            </a:r>
          </a:p>
          <a:p>
            <a:pPr lvl="1"/>
            <a:endParaRPr lang="hr-HR" dirty="0" smtClean="0"/>
          </a:p>
          <a:p>
            <a:endParaRPr lang="hr-HR" dirty="0">
              <a:sym typeface="Wingdings" panose="05000000000000000000" pitchFamily="2" charset="2"/>
            </a:endParaRPr>
          </a:p>
          <a:p>
            <a:r>
              <a:rPr lang="hr-HR" dirty="0" smtClean="0">
                <a:sym typeface="Wingdings" panose="05000000000000000000" pitchFamily="2" charset="2"/>
              </a:rPr>
              <a:t>Moglo je i bolje:</a:t>
            </a:r>
          </a:p>
          <a:p>
            <a:pPr lvl="1"/>
            <a:r>
              <a:rPr lang="hr-HR" dirty="0" smtClean="0">
                <a:sym typeface="Wingdings" panose="05000000000000000000" pitchFamily="2" charset="2"/>
              </a:rPr>
              <a:t>Sve treba dobro definirati – ne dozvoliti da se nešto implicira! </a:t>
            </a:r>
          </a:p>
          <a:p>
            <a:pPr lvl="2"/>
            <a:r>
              <a:rPr lang="hr-HR" dirty="0" smtClean="0">
                <a:sym typeface="Wingdings" panose="05000000000000000000" pitchFamily="2" charset="2"/>
              </a:rPr>
              <a:t>Pretpostavljanje je dovelo do manjih nesporazuma</a:t>
            </a:r>
          </a:p>
          <a:p>
            <a:pPr lvl="1"/>
            <a:r>
              <a:rPr lang="hr-HR" dirty="0" smtClean="0">
                <a:sym typeface="Wingdings" panose="05000000000000000000" pitchFamily="2" charset="2"/>
              </a:rPr>
              <a:t>Ostaviti dovoljno vremena za provjere i ispitivanje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P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none" lIns="90487" tIns="44450" rIns="90487" bIns="4445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Medium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PP1" id="{0EDBEA9F-C8DE-4DC4-88F7-F0481C8B12E7}" vid="{0BFA6C84-064F-42C2-B97F-A4DF3273AD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OPP1</Template>
  <TotalTime>1243</TotalTime>
  <Words>344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Tahoma</vt:lpstr>
      <vt:lpstr>Wingdings</vt:lpstr>
      <vt:lpstr>OPP1</vt:lpstr>
      <vt:lpstr>Pronalaženje sumnjivaca</vt:lpstr>
      <vt:lpstr>Sadržaj</vt:lpstr>
      <vt:lpstr>Opis zadatka</vt:lpstr>
      <vt:lpstr>Pregled funkcionalnih zahtjeva</vt:lpstr>
      <vt:lpstr>Pregled ostalih zahtjeva</vt:lpstr>
      <vt:lpstr>Korišteni alati i tehnologije</vt:lpstr>
      <vt:lpstr>Arhitektura sustava</vt:lpstr>
      <vt:lpstr>Organizacija rada</vt:lpstr>
      <vt:lpstr>Naučene lekcije</vt:lpstr>
      <vt:lpstr>Članovi grupe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Ivona</cp:lastModifiedBy>
  <cp:revision>32</cp:revision>
  <dcterms:created xsi:type="dcterms:W3CDTF">2016-01-18T13:10:52Z</dcterms:created>
  <dcterms:modified xsi:type="dcterms:W3CDTF">2017-01-13T22:32:01Z</dcterms:modified>
</cp:coreProperties>
</file>