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702" autoAdjust="0"/>
    <p:restoredTop sz="99076" autoAdjust="0"/>
  </p:normalViewPr>
  <p:slideViewPr>
    <p:cSldViewPr snapToGrid="0" snapToObjects="1">
      <p:cViewPr varScale="1">
        <p:scale>
          <a:sx n="113" d="100"/>
          <a:sy n="113" d="100"/>
        </p:scale>
        <p:origin x="1768" y="19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is-I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116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507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is-I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220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8642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is-I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0328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1086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1370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9851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121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is-I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942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is-I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5676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is-I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C7400-5447-9D48-806D-BEADDAC24661}" type="datetimeFigureOut">
              <a:rPr lang="en-US" smtClean="0"/>
              <a:t>9/22/19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06247-E37A-B24E-8184-6C4ECB219DC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7818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0A02873-E08D-C847-8FAE-48B229661600}"/>
              </a:ext>
            </a:extLst>
          </p:cNvPr>
          <p:cNvGrpSpPr/>
          <p:nvPr/>
        </p:nvGrpSpPr>
        <p:grpSpPr>
          <a:xfrm>
            <a:off x="4877913" y="6883595"/>
            <a:ext cx="3018076" cy="2445458"/>
            <a:chOff x="4877913" y="6883595"/>
            <a:chExt cx="3018076" cy="2445458"/>
          </a:xfrm>
        </p:grpSpPr>
        <p:sp>
          <p:nvSpPr>
            <p:cNvPr id="24" name="Rectangle 23"/>
            <p:cNvSpPr/>
            <p:nvPr/>
          </p:nvSpPr>
          <p:spPr>
            <a:xfrm>
              <a:off x="5506477" y="6883595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Dane</a:t>
              </a:r>
            </a:p>
          </p:txBody>
        </p:sp>
        <p:sp>
          <p:nvSpPr>
            <p:cNvPr id="54" name="Oval 53"/>
            <p:cNvSpPr/>
            <p:nvPr/>
          </p:nvSpPr>
          <p:spPr>
            <a:xfrm rot="20246909">
              <a:off x="4877913" y="9008962"/>
              <a:ext cx="952444" cy="320091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ID</a:t>
              </a:r>
            </a:p>
          </p:txBody>
        </p:sp>
        <p:sp>
          <p:nvSpPr>
            <p:cNvPr id="55" name="Oval 54"/>
            <p:cNvSpPr/>
            <p:nvPr/>
          </p:nvSpPr>
          <p:spPr>
            <a:xfrm rot="20246909">
              <a:off x="5563003" y="9008961"/>
              <a:ext cx="952444" cy="320091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name</a:t>
              </a:r>
            </a:p>
          </p:txBody>
        </p:sp>
        <p:sp>
          <p:nvSpPr>
            <p:cNvPr id="59" name="Oval 58"/>
            <p:cNvSpPr/>
            <p:nvPr/>
          </p:nvSpPr>
          <p:spPr>
            <a:xfrm rot="20246909">
              <a:off x="6227884" y="9008962"/>
              <a:ext cx="952444" cy="320091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gender</a:t>
              </a:r>
            </a:p>
          </p:txBody>
        </p:sp>
        <p:sp>
          <p:nvSpPr>
            <p:cNvPr id="60" name="Oval 59"/>
            <p:cNvSpPr/>
            <p:nvPr/>
          </p:nvSpPr>
          <p:spPr>
            <a:xfrm rot="20246909">
              <a:off x="6943545" y="9008961"/>
              <a:ext cx="952444" cy="320091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nationality</a:t>
              </a:r>
            </a:p>
          </p:txBody>
        </p:sp>
        <p:cxnSp>
          <p:nvCxnSpPr>
            <p:cNvPr id="61" name="Straight Connector 60"/>
            <p:cNvCxnSpPr>
              <a:stCxn id="24" idx="2"/>
              <a:endCxn id="54" idx="0"/>
            </p:cNvCxnSpPr>
            <p:nvPr/>
          </p:nvCxnSpPr>
          <p:spPr>
            <a:xfrm flipH="1">
              <a:off x="5292755" y="7368251"/>
              <a:ext cx="781847" cy="165294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4" idx="2"/>
              <a:endCxn id="55" idx="0"/>
            </p:cNvCxnSpPr>
            <p:nvPr/>
          </p:nvCxnSpPr>
          <p:spPr>
            <a:xfrm flipH="1">
              <a:off x="5977845" y="7368251"/>
              <a:ext cx="96757" cy="165294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4" idx="2"/>
              <a:endCxn id="59" idx="0"/>
            </p:cNvCxnSpPr>
            <p:nvPr/>
          </p:nvCxnSpPr>
          <p:spPr>
            <a:xfrm>
              <a:off x="6074602" y="7368251"/>
              <a:ext cx="568124" cy="165294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4" idx="2"/>
              <a:endCxn id="60" idx="0"/>
            </p:cNvCxnSpPr>
            <p:nvPr/>
          </p:nvCxnSpPr>
          <p:spPr>
            <a:xfrm>
              <a:off x="6074602" y="7368251"/>
              <a:ext cx="1283785" cy="165294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AE392E-F703-5341-B3A0-7C0AB0C11F40}"/>
              </a:ext>
            </a:extLst>
          </p:cNvPr>
          <p:cNvGrpSpPr/>
          <p:nvPr/>
        </p:nvGrpSpPr>
        <p:grpSpPr>
          <a:xfrm>
            <a:off x="3739637" y="390310"/>
            <a:ext cx="2422204" cy="1698724"/>
            <a:chOff x="3739637" y="390310"/>
            <a:chExt cx="2422204" cy="1698724"/>
          </a:xfrm>
        </p:grpSpPr>
        <p:sp>
          <p:nvSpPr>
            <p:cNvPr id="4" name="Rectangle 3"/>
            <p:cNvSpPr/>
            <p:nvPr/>
          </p:nvSpPr>
          <p:spPr>
            <a:xfrm>
              <a:off x="3739637" y="1604378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Club</a:t>
              </a:r>
            </a:p>
          </p:txBody>
        </p:sp>
        <p:sp>
          <p:nvSpPr>
            <p:cNvPr id="5" name="Oval 4"/>
            <p:cNvSpPr/>
            <p:nvPr/>
          </p:nvSpPr>
          <p:spPr>
            <a:xfrm rot="20246909">
              <a:off x="3854144" y="390311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ID</a:t>
              </a:r>
            </a:p>
          </p:txBody>
        </p:sp>
        <p:sp>
          <p:nvSpPr>
            <p:cNvPr id="6" name="Oval 5"/>
            <p:cNvSpPr/>
            <p:nvPr/>
          </p:nvSpPr>
          <p:spPr>
            <a:xfrm rot="20246909">
              <a:off x="4539234" y="390310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name</a:t>
              </a:r>
            </a:p>
          </p:txBody>
        </p:sp>
        <p:sp>
          <p:nvSpPr>
            <p:cNvPr id="92" name="Oval 91"/>
            <p:cNvSpPr/>
            <p:nvPr/>
          </p:nvSpPr>
          <p:spPr>
            <a:xfrm rot="20246909">
              <a:off x="5209397" y="390310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nationality</a:t>
              </a:r>
            </a:p>
          </p:txBody>
        </p:sp>
        <p:cxnSp>
          <p:nvCxnSpPr>
            <p:cNvPr id="93" name="Straight Connector 92"/>
            <p:cNvCxnSpPr>
              <a:stCxn id="5" idx="4"/>
              <a:endCxn id="4" idx="0"/>
            </p:cNvCxnSpPr>
            <p:nvPr/>
          </p:nvCxnSpPr>
          <p:spPr>
            <a:xfrm flipH="1">
              <a:off x="4307762" y="711778"/>
              <a:ext cx="86698" cy="89260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" idx="4"/>
              <a:endCxn id="4" idx="0"/>
            </p:cNvCxnSpPr>
            <p:nvPr/>
          </p:nvCxnSpPr>
          <p:spPr>
            <a:xfrm flipH="1">
              <a:off x="4307762" y="711777"/>
              <a:ext cx="771788" cy="89260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2" idx="4"/>
              <a:endCxn id="4" idx="0"/>
            </p:cNvCxnSpPr>
            <p:nvPr/>
          </p:nvCxnSpPr>
          <p:spPr>
            <a:xfrm flipH="1">
              <a:off x="4307762" y="711777"/>
              <a:ext cx="1441951" cy="89260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416738CE-DA11-1945-A050-E397517BA52A}"/>
              </a:ext>
            </a:extLst>
          </p:cNvPr>
          <p:cNvGrpSpPr/>
          <p:nvPr/>
        </p:nvGrpSpPr>
        <p:grpSpPr>
          <a:xfrm>
            <a:off x="200759" y="255274"/>
            <a:ext cx="2307697" cy="1084444"/>
            <a:chOff x="200759" y="255274"/>
            <a:chExt cx="2307697" cy="1084444"/>
          </a:xfrm>
        </p:grpSpPr>
        <p:sp>
          <p:nvSpPr>
            <p:cNvPr id="27" name="Rectangle 26"/>
            <p:cNvSpPr/>
            <p:nvPr/>
          </p:nvSpPr>
          <p:spPr>
            <a:xfrm>
              <a:off x="290044" y="855062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Ranking</a:t>
              </a:r>
            </a:p>
          </p:txBody>
        </p:sp>
        <p:sp>
          <p:nvSpPr>
            <p:cNvPr id="296" name="Oval 295"/>
            <p:cNvSpPr/>
            <p:nvPr/>
          </p:nvSpPr>
          <p:spPr>
            <a:xfrm rot="20246909">
              <a:off x="200759" y="255275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ID</a:t>
              </a:r>
            </a:p>
          </p:txBody>
        </p:sp>
        <p:sp>
          <p:nvSpPr>
            <p:cNvPr id="297" name="Oval 296"/>
            <p:cNvSpPr/>
            <p:nvPr/>
          </p:nvSpPr>
          <p:spPr>
            <a:xfrm rot="20246909">
              <a:off x="885849" y="255274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name</a:t>
              </a:r>
            </a:p>
          </p:txBody>
        </p:sp>
        <p:sp>
          <p:nvSpPr>
            <p:cNvPr id="298" name="Oval 297"/>
            <p:cNvSpPr/>
            <p:nvPr/>
          </p:nvSpPr>
          <p:spPr>
            <a:xfrm rot="20246909">
              <a:off x="1556012" y="255274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startyear</a:t>
              </a:r>
            </a:p>
          </p:txBody>
        </p:sp>
        <p:cxnSp>
          <p:nvCxnSpPr>
            <p:cNvPr id="299" name="Straight Connector 298"/>
            <p:cNvCxnSpPr>
              <a:stCxn id="296" idx="3"/>
              <a:endCxn id="27" idx="0"/>
            </p:cNvCxnSpPr>
            <p:nvPr/>
          </p:nvCxnSpPr>
          <p:spPr>
            <a:xfrm>
              <a:off x="411311" y="660680"/>
              <a:ext cx="446858" cy="19438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97" idx="3"/>
              <a:endCxn id="27" idx="0"/>
            </p:cNvCxnSpPr>
            <p:nvPr/>
          </p:nvCxnSpPr>
          <p:spPr>
            <a:xfrm flipH="1">
              <a:off x="858169" y="660679"/>
              <a:ext cx="238232" cy="19438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>
              <a:stCxn id="298" idx="3"/>
              <a:endCxn id="27" idx="0"/>
            </p:cNvCxnSpPr>
            <p:nvPr/>
          </p:nvCxnSpPr>
          <p:spPr>
            <a:xfrm flipH="1">
              <a:off x="858169" y="660679"/>
              <a:ext cx="908395" cy="19438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75438823-77FE-C140-AE07-DF16D33831DC}"/>
              </a:ext>
            </a:extLst>
          </p:cNvPr>
          <p:cNvGrpSpPr/>
          <p:nvPr/>
        </p:nvGrpSpPr>
        <p:grpSpPr>
          <a:xfrm>
            <a:off x="44388" y="1339718"/>
            <a:ext cx="4025609" cy="7030175"/>
            <a:chOff x="44388" y="1339718"/>
            <a:chExt cx="4025609" cy="7030175"/>
          </a:xfrm>
        </p:grpSpPr>
        <p:sp>
          <p:nvSpPr>
            <p:cNvPr id="315" name="Oval 314"/>
            <p:cNvSpPr/>
            <p:nvPr/>
          </p:nvSpPr>
          <p:spPr>
            <a:xfrm rot="20246909">
              <a:off x="3117553" y="3715095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nationality</a:t>
              </a:r>
            </a:p>
          </p:txBody>
        </p:sp>
        <p:cxnSp>
          <p:nvCxnSpPr>
            <p:cNvPr id="322" name="Straight Connector 321"/>
            <p:cNvCxnSpPr>
              <a:cxnSpLocks/>
              <a:stCxn id="315" idx="2"/>
              <a:endCxn id="31" idx="0"/>
            </p:cNvCxnSpPr>
            <p:nvPr/>
          </p:nvCxnSpPr>
          <p:spPr>
            <a:xfrm flipH="1">
              <a:off x="2679728" y="4064856"/>
              <a:ext cx="474239" cy="23737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93946" y="2509279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Club</a:t>
              </a:r>
            </a:p>
          </p:txBody>
        </p:sp>
        <p:cxnSp>
          <p:nvCxnSpPr>
            <p:cNvPr id="79" name="Straight Connector 78"/>
            <p:cNvCxnSpPr>
              <a:cxnSpLocks/>
              <a:stCxn id="44" idx="0"/>
              <a:endCxn id="27" idx="2"/>
            </p:cNvCxnSpPr>
            <p:nvPr/>
          </p:nvCxnSpPr>
          <p:spPr>
            <a:xfrm flipV="1">
              <a:off x="523058" y="1339718"/>
              <a:ext cx="335111" cy="46911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Oval 313"/>
            <p:cNvSpPr/>
            <p:nvPr/>
          </p:nvSpPr>
          <p:spPr>
            <a:xfrm rot="20246909">
              <a:off x="446170" y="8035647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age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7741" y="6548389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Individual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5397" y="4290697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Global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11603" y="4302231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National</a:t>
              </a:r>
            </a:p>
          </p:txBody>
        </p:sp>
        <p:cxnSp>
          <p:nvCxnSpPr>
            <p:cNvPr id="82" name="Straight Connector 81"/>
            <p:cNvCxnSpPr>
              <a:cxnSpLocks/>
              <a:stCxn id="223" idx="0"/>
              <a:endCxn id="28" idx="2"/>
            </p:cNvCxnSpPr>
            <p:nvPr/>
          </p:nvCxnSpPr>
          <p:spPr>
            <a:xfrm flipH="1" flipV="1">
              <a:off x="1362071" y="2993935"/>
              <a:ext cx="81579" cy="32222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  <a:stCxn id="44" idx="4"/>
              <a:endCxn id="29" idx="0"/>
            </p:cNvCxnSpPr>
            <p:nvPr/>
          </p:nvCxnSpPr>
          <p:spPr>
            <a:xfrm>
              <a:off x="523058" y="2163462"/>
              <a:ext cx="172808" cy="438492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cxnSpLocks/>
              <a:stCxn id="44" idx="4"/>
              <a:endCxn id="28" idx="0"/>
            </p:cNvCxnSpPr>
            <p:nvPr/>
          </p:nvCxnSpPr>
          <p:spPr>
            <a:xfrm>
              <a:off x="523058" y="2163462"/>
              <a:ext cx="839013" cy="34581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cxnSpLocks/>
              <a:stCxn id="223" idx="4"/>
              <a:endCxn id="30" idx="0"/>
            </p:cNvCxnSpPr>
            <p:nvPr/>
          </p:nvCxnSpPr>
          <p:spPr>
            <a:xfrm flipH="1">
              <a:off x="1373522" y="3670782"/>
              <a:ext cx="70128" cy="61991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  <a:stCxn id="223" idx="4"/>
              <a:endCxn id="31" idx="0"/>
            </p:cNvCxnSpPr>
            <p:nvPr/>
          </p:nvCxnSpPr>
          <p:spPr>
            <a:xfrm>
              <a:off x="1443650" y="3670782"/>
              <a:ext cx="1236078" cy="63144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Oval 312"/>
            <p:cNvSpPr/>
            <p:nvPr/>
          </p:nvSpPr>
          <p:spPr>
            <a:xfrm rot="20246909">
              <a:off x="44388" y="7849801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gender</a:t>
              </a:r>
            </a:p>
          </p:txBody>
        </p:sp>
        <p:cxnSp>
          <p:nvCxnSpPr>
            <p:cNvPr id="316" name="Straight Connector 315"/>
            <p:cNvCxnSpPr>
              <a:stCxn id="29" idx="2"/>
              <a:endCxn id="313" idx="7"/>
            </p:cNvCxnSpPr>
            <p:nvPr/>
          </p:nvCxnSpPr>
          <p:spPr>
            <a:xfrm>
              <a:off x="695866" y="7033045"/>
              <a:ext cx="90414" cy="74559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9" idx="2"/>
              <a:endCxn id="314" idx="7"/>
            </p:cNvCxnSpPr>
            <p:nvPr/>
          </p:nvCxnSpPr>
          <p:spPr>
            <a:xfrm>
              <a:off x="695866" y="7033045"/>
              <a:ext cx="492196" cy="93144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F9AB91-7342-1949-BB55-C2963E9FA1AA}"/>
                </a:ext>
              </a:extLst>
            </p:cNvPr>
            <p:cNvSpPr/>
            <p:nvPr/>
          </p:nvSpPr>
          <p:spPr>
            <a:xfrm>
              <a:off x="363280" y="1808835"/>
              <a:ext cx="319556" cy="35462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</a:rPr>
                <a:t>d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286FDB84-2E55-064B-B667-3A603C2361B4}"/>
                </a:ext>
              </a:extLst>
            </p:cNvPr>
            <p:cNvSpPr/>
            <p:nvPr/>
          </p:nvSpPr>
          <p:spPr>
            <a:xfrm>
              <a:off x="1283872" y="3316155"/>
              <a:ext cx="319556" cy="35462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</a:rPr>
                <a:t>d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0A59EC7-DB56-4D48-B107-FD37ACB1CBEC}"/>
                </a:ext>
              </a:extLst>
            </p:cNvPr>
            <p:cNvSpPr txBox="1"/>
            <p:nvPr/>
          </p:nvSpPr>
          <p:spPr>
            <a:xfrm>
              <a:off x="767640" y="1343377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373193D-6C1E-A747-8378-C42C4DA3AC25}"/>
                </a:ext>
              </a:extLst>
            </p:cNvPr>
            <p:cNvSpPr txBox="1"/>
            <p:nvPr/>
          </p:nvSpPr>
          <p:spPr>
            <a:xfrm>
              <a:off x="1187645" y="2945043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</a:t>
              </a:r>
            </a:p>
          </p:txBody>
        </p: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6A6DA735-E2CC-A64F-91C2-44531D326FA6}"/>
                </a:ext>
              </a:extLst>
            </p:cNvPr>
            <p:cNvSpPr/>
            <p:nvPr/>
          </p:nvSpPr>
          <p:spPr>
            <a:xfrm rot="4560522">
              <a:off x="1509491" y="3519839"/>
              <a:ext cx="503902" cy="519620"/>
            </a:xfrm>
            <a:prstGeom prst="arc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9" name="Arc 248">
              <a:extLst>
                <a:ext uri="{FF2B5EF4-FFF2-40B4-BE49-F238E27FC236}">
                  <a16:creationId xmlns:a16="http://schemas.microsoft.com/office/drawing/2014/main" id="{DA7EBCA1-C1A6-6A41-8E1F-49040538A224}"/>
                </a:ext>
              </a:extLst>
            </p:cNvPr>
            <p:cNvSpPr/>
            <p:nvPr/>
          </p:nvSpPr>
          <p:spPr>
            <a:xfrm rot="8848506">
              <a:off x="1174341" y="3456524"/>
              <a:ext cx="503902" cy="519620"/>
            </a:xfrm>
            <a:prstGeom prst="arc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33144411-41BB-834E-B020-85889AC5973B}"/>
                </a:ext>
              </a:extLst>
            </p:cNvPr>
            <p:cNvSpPr/>
            <p:nvPr/>
          </p:nvSpPr>
          <p:spPr>
            <a:xfrm rot="4560522">
              <a:off x="382787" y="1894188"/>
              <a:ext cx="503902" cy="519620"/>
            </a:xfrm>
            <a:prstGeom prst="arc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CACF7131-007D-FA46-92D0-283A88E1DE31}"/>
                </a:ext>
              </a:extLst>
            </p:cNvPr>
            <p:cNvSpPr/>
            <p:nvPr/>
          </p:nvSpPr>
          <p:spPr>
            <a:xfrm rot="7767310">
              <a:off x="245503" y="2061937"/>
              <a:ext cx="503902" cy="519620"/>
            </a:xfrm>
            <a:prstGeom prst="arc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9577131-0513-514A-8AE1-A3DE9756F9FE}"/>
              </a:ext>
            </a:extLst>
          </p:cNvPr>
          <p:cNvGrpSpPr/>
          <p:nvPr/>
        </p:nvGrpSpPr>
        <p:grpSpPr>
          <a:xfrm>
            <a:off x="4307762" y="2089034"/>
            <a:ext cx="2953264" cy="2655482"/>
            <a:chOff x="4307762" y="2089034"/>
            <a:chExt cx="2953264" cy="2655482"/>
          </a:xfrm>
        </p:grpSpPr>
        <p:sp>
          <p:nvSpPr>
            <p:cNvPr id="26" name="Rectangle 25"/>
            <p:cNvSpPr/>
            <p:nvPr/>
          </p:nvSpPr>
          <p:spPr>
            <a:xfrm>
              <a:off x="5674906" y="3718890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Sponsor</a:t>
              </a:r>
            </a:p>
          </p:txBody>
        </p:sp>
        <p:sp>
          <p:nvSpPr>
            <p:cNvPr id="39" name="Diamond 38"/>
            <p:cNvSpPr/>
            <p:nvPr/>
          </p:nvSpPr>
          <p:spPr>
            <a:xfrm>
              <a:off x="4824295" y="2660625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Sponsors</a:t>
              </a:r>
            </a:p>
          </p:txBody>
        </p:sp>
        <p:cxnSp>
          <p:nvCxnSpPr>
            <p:cNvPr id="50" name="Straight Connector 49"/>
            <p:cNvCxnSpPr>
              <a:stCxn id="4" idx="2"/>
              <a:endCxn id="39" idx="1"/>
            </p:cNvCxnSpPr>
            <p:nvPr/>
          </p:nvCxnSpPr>
          <p:spPr>
            <a:xfrm>
              <a:off x="4307762" y="2089034"/>
              <a:ext cx="516533" cy="81849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  <a:stCxn id="26" idx="0"/>
              <a:endCxn id="39" idx="2"/>
            </p:cNvCxnSpPr>
            <p:nvPr/>
          </p:nvCxnSpPr>
          <p:spPr>
            <a:xfrm flipH="1" flipV="1">
              <a:off x="5350646" y="3154433"/>
              <a:ext cx="892385" cy="56445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7" name="Oval 466"/>
            <p:cNvSpPr/>
            <p:nvPr/>
          </p:nvSpPr>
          <p:spPr>
            <a:xfrm rot="20246909">
              <a:off x="5740586" y="2096812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ID</a:t>
              </a:r>
            </a:p>
          </p:txBody>
        </p:sp>
        <p:sp>
          <p:nvSpPr>
            <p:cNvPr id="468" name="Oval 467"/>
            <p:cNvSpPr/>
            <p:nvPr/>
          </p:nvSpPr>
          <p:spPr>
            <a:xfrm rot="20246909">
              <a:off x="6044599" y="2375171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name</a:t>
              </a:r>
            </a:p>
          </p:txBody>
        </p:sp>
        <p:sp>
          <p:nvSpPr>
            <p:cNvPr id="469" name="Oval 468"/>
            <p:cNvSpPr/>
            <p:nvPr/>
          </p:nvSpPr>
          <p:spPr>
            <a:xfrm rot="20246909">
              <a:off x="6308582" y="2643871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nationality</a:t>
              </a:r>
            </a:p>
          </p:txBody>
        </p:sp>
        <p:cxnSp>
          <p:nvCxnSpPr>
            <p:cNvPr id="470" name="Straight Connector 469"/>
            <p:cNvCxnSpPr>
              <a:cxnSpLocks/>
              <a:stCxn id="467" idx="3"/>
              <a:endCxn id="26" idx="0"/>
            </p:cNvCxnSpPr>
            <p:nvPr/>
          </p:nvCxnSpPr>
          <p:spPr>
            <a:xfrm>
              <a:off x="5951138" y="2502217"/>
              <a:ext cx="291893" cy="121667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cxnSpLocks/>
              <a:stCxn id="468" idx="3"/>
              <a:endCxn id="26" idx="0"/>
            </p:cNvCxnSpPr>
            <p:nvPr/>
          </p:nvCxnSpPr>
          <p:spPr>
            <a:xfrm flipH="1">
              <a:off x="6243031" y="2780576"/>
              <a:ext cx="12120" cy="93831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cxnSpLocks/>
              <a:stCxn id="469" idx="3"/>
              <a:endCxn id="26" idx="0"/>
            </p:cNvCxnSpPr>
            <p:nvPr/>
          </p:nvCxnSpPr>
          <p:spPr>
            <a:xfrm flipH="1">
              <a:off x="6243031" y="3049276"/>
              <a:ext cx="276103" cy="66961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1" name="Oval 510"/>
            <p:cNvSpPr/>
            <p:nvPr/>
          </p:nvSpPr>
          <p:spPr>
            <a:xfrm rot="20246909">
              <a:off x="4480055" y="4135108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text</a:t>
              </a:r>
            </a:p>
          </p:txBody>
        </p:sp>
        <p:sp>
          <p:nvSpPr>
            <p:cNvPr id="512" name="Oval 511"/>
            <p:cNvSpPr/>
            <p:nvPr/>
          </p:nvSpPr>
          <p:spPr>
            <a:xfrm rot="20246909">
              <a:off x="4714108" y="4410270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amount</a:t>
              </a:r>
            </a:p>
          </p:txBody>
        </p:sp>
        <p:cxnSp>
          <p:nvCxnSpPr>
            <p:cNvPr id="519" name="Straight Connector 518"/>
            <p:cNvCxnSpPr>
              <a:stCxn id="39" idx="2"/>
              <a:endCxn id="511" idx="6"/>
            </p:cNvCxnSpPr>
            <p:nvPr/>
          </p:nvCxnSpPr>
          <p:spPr>
            <a:xfrm>
              <a:off x="5350646" y="3154433"/>
              <a:ext cx="45439" cy="96516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>
              <a:stCxn id="39" idx="2"/>
              <a:endCxn id="512" idx="6"/>
            </p:cNvCxnSpPr>
            <p:nvPr/>
          </p:nvCxnSpPr>
          <p:spPr>
            <a:xfrm>
              <a:off x="5350646" y="3154433"/>
              <a:ext cx="279492" cy="124032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0B0FAEF-D811-B84D-9308-A6AF0A2B8053}"/>
                </a:ext>
              </a:extLst>
            </p:cNvPr>
            <p:cNvSpPr txBox="1"/>
            <p:nvPr/>
          </p:nvSpPr>
          <p:spPr>
            <a:xfrm>
              <a:off x="4467528" y="2137332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0..1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8461090-89C1-8F41-9092-7449AB676C7A}"/>
                </a:ext>
              </a:extLst>
            </p:cNvPr>
            <p:cNvSpPr txBox="1"/>
            <p:nvPr/>
          </p:nvSpPr>
          <p:spPr>
            <a:xfrm>
              <a:off x="5519911" y="3439720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03E552-A6A6-3548-B01C-797FB8B877DE}"/>
              </a:ext>
            </a:extLst>
          </p:cNvPr>
          <p:cNvGrpSpPr/>
          <p:nvPr/>
        </p:nvGrpSpPr>
        <p:grpSpPr>
          <a:xfrm>
            <a:off x="4875886" y="333978"/>
            <a:ext cx="7435206" cy="1512728"/>
            <a:chOff x="4875886" y="333978"/>
            <a:chExt cx="7435206" cy="1512728"/>
          </a:xfrm>
        </p:grpSpPr>
        <p:sp>
          <p:nvSpPr>
            <p:cNvPr id="109" name="Oval 108"/>
            <p:cNvSpPr/>
            <p:nvPr/>
          </p:nvSpPr>
          <p:spPr>
            <a:xfrm rot="20246909">
              <a:off x="11358648" y="333978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ID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12841" y="876982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400" dirty="0"/>
                <a:t>Tournament</a:t>
              </a:r>
            </a:p>
          </p:txBody>
        </p:sp>
        <p:sp>
          <p:nvSpPr>
            <p:cNvPr id="110" name="Oval 109"/>
            <p:cNvSpPr/>
            <p:nvPr/>
          </p:nvSpPr>
          <p:spPr>
            <a:xfrm rot="20246909">
              <a:off x="11358648" y="709859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name</a:t>
              </a:r>
            </a:p>
          </p:txBody>
        </p:sp>
        <p:sp>
          <p:nvSpPr>
            <p:cNvPr id="111" name="Oval 110"/>
            <p:cNvSpPr/>
            <p:nvPr/>
          </p:nvSpPr>
          <p:spPr>
            <a:xfrm rot="20246909">
              <a:off x="11358646" y="1058784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venue</a:t>
              </a:r>
            </a:p>
          </p:txBody>
        </p:sp>
        <p:sp>
          <p:nvSpPr>
            <p:cNvPr id="112" name="Oval 111"/>
            <p:cNvSpPr/>
            <p:nvPr/>
          </p:nvSpPr>
          <p:spPr>
            <a:xfrm rot="20246909">
              <a:off x="11358646" y="1425751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date</a:t>
              </a:r>
            </a:p>
          </p:txBody>
        </p:sp>
        <p:cxnSp>
          <p:nvCxnSpPr>
            <p:cNvPr id="114" name="Straight Connector 113"/>
            <p:cNvCxnSpPr>
              <a:stCxn id="21" idx="3"/>
              <a:endCxn id="109" idx="2"/>
            </p:cNvCxnSpPr>
            <p:nvPr/>
          </p:nvCxnSpPr>
          <p:spPr>
            <a:xfrm flipV="1">
              <a:off x="10849090" y="683739"/>
              <a:ext cx="545972" cy="43557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21" idx="3"/>
              <a:endCxn id="110" idx="2"/>
            </p:cNvCxnSpPr>
            <p:nvPr/>
          </p:nvCxnSpPr>
          <p:spPr>
            <a:xfrm flipV="1">
              <a:off x="10849090" y="1059620"/>
              <a:ext cx="545972" cy="5969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21" idx="3"/>
              <a:endCxn id="111" idx="2"/>
            </p:cNvCxnSpPr>
            <p:nvPr/>
          </p:nvCxnSpPr>
          <p:spPr>
            <a:xfrm>
              <a:off x="10849090" y="1119310"/>
              <a:ext cx="545970" cy="28923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21" idx="3"/>
              <a:endCxn id="112" idx="2"/>
            </p:cNvCxnSpPr>
            <p:nvPr/>
          </p:nvCxnSpPr>
          <p:spPr>
            <a:xfrm>
              <a:off x="10849090" y="1119310"/>
              <a:ext cx="545970" cy="65620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Diamond 133"/>
            <p:cNvSpPr/>
            <p:nvPr/>
          </p:nvSpPr>
          <p:spPr>
            <a:xfrm>
              <a:off x="7071416" y="379951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HeldBy</a:t>
              </a:r>
            </a:p>
          </p:txBody>
        </p:sp>
        <p:cxnSp>
          <p:nvCxnSpPr>
            <p:cNvPr id="135" name="Straight Connector 134"/>
            <p:cNvCxnSpPr>
              <a:stCxn id="134" idx="3"/>
              <a:endCxn id="21" idx="1"/>
            </p:cNvCxnSpPr>
            <p:nvPr/>
          </p:nvCxnSpPr>
          <p:spPr>
            <a:xfrm>
              <a:off x="8124117" y="626855"/>
              <a:ext cx="1588724" cy="49245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4" idx="3"/>
              <a:endCxn id="134" idx="1"/>
            </p:cNvCxnSpPr>
            <p:nvPr/>
          </p:nvCxnSpPr>
          <p:spPr>
            <a:xfrm flipV="1">
              <a:off x="4875886" y="626855"/>
              <a:ext cx="2195530" cy="121985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E8FCF43-DE5A-D34D-BF07-D4A3E5771381}"/>
                </a:ext>
              </a:extLst>
            </p:cNvPr>
            <p:cNvSpPr txBox="1"/>
            <p:nvPr/>
          </p:nvSpPr>
          <p:spPr>
            <a:xfrm>
              <a:off x="4924021" y="1364246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1..1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346F8A8-3033-2649-AE69-235599E9C5BE}"/>
                </a:ext>
              </a:extLst>
            </p:cNvPr>
            <p:cNvSpPr txBox="1"/>
            <p:nvPr/>
          </p:nvSpPr>
          <p:spPr>
            <a:xfrm>
              <a:off x="9287997" y="76723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C6B1C8-50BC-F04D-934F-4D4B8ED5BE4B}"/>
              </a:ext>
            </a:extLst>
          </p:cNvPr>
          <p:cNvGrpSpPr/>
          <p:nvPr/>
        </p:nvGrpSpPr>
        <p:grpSpPr>
          <a:xfrm>
            <a:off x="10280966" y="1361638"/>
            <a:ext cx="2492955" cy="4201780"/>
            <a:chOff x="10280966" y="1361638"/>
            <a:chExt cx="2492955" cy="4201780"/>
          </a:xfrm>
        </p:grpSpPr>
        <p:sp>
          <p:nvSpPr>
            <p:cNvPr id="32" name="Rectangle 31"/>
            <p:cNvSpPr/>
            <p:nvPr/>
          </p:nvSpPr>
          <p:spPr>
            <a:xfrm>
              <a:off x="11202523" y="5078762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PDF Empl.</a:t>
              </a:r>
            </a:p>
          </p:txBody>
        </p:sp>
        <p:sp>
          <p:nvSpPr>
            <p:cNvPr id="126" name="Oval 125"/>
            <p:cNvSpPr/>
            <p:nvPr/>
          </p:nvSpPr>
          <p:spPr>
            <a:xfrm rot="20246909">
              <a:off x="11821477" y="3888749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ID</a:t>
              </a:r>
            </a:p>
          </p:txBody>
        </p:sp>
        <p:sp>
          <p:nvSpPr>
            <p:cNvPr id="127" name="Oval 126"/>
            <p:cNvSpPr/>
            <p:nvPr/>
          </p:nvSpPr>
          <p:spPr>
            <a:xfrm rot="20246909">
              <a:off x="11821477" y="4264630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name</a:t>
              </a:r>
            </a:p>
          </p:txBody>
        </p:sp>
        <p:cxnSp>
          <p:nvCxnSpPr>
            <p:cNvPr id="128" name="Straight Connector 127"/>
            <p:cNvCxnSpPr>
              <a:stCxn id="32" idx="0"/>
              <a:endCxn id="127" idx="2"/>
            </p:cNvCxnSpPr>
            <p:nvPr/>
          </p:nvCxnSpPr>
          <p:spPr>
            <a:xfrm flipV="1">
              <a:off x="11770648" y="4614391"/>
              <a:ext cx="87243" cy="46437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32" idx="0"/>
              <a:endCxn id="126" idx="2"/>
            </p:cNvCxnSpPr>
            <p:nvPr/>
          </p:nvCxnSpPr>
          <p:spPr>
            <a:xfrm flipV="1">
              <a:off x="11770648" y="4238510"/>
              <a:ext cx="87243" cy="84025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Diamond 140"/>
            <p:cNvSpPr/>
            <p:nvPr/>
          </p:nvSpPr>
          <p:spPr>
            <a:xfrm>
              <a:off x="11147309" y="2686850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Monitors</a:t>
              </a:r>
            </a:p>
          </p:txBody>
        </p:sp>
        <p:cxnSp>
          <p:nvCxnSpPr>
            <p:cNvPr id="142" name="Straight Connector 141"/>
            <p:cNvCxnSpPr>
              <a:stCxn id="141" idx="0"/>
              <a:endCxn id="21" idx="2"/>
            </p:cNvCxnSpPr>
            <p:nvPr/>
          </p:nvCxnSpPr>
          <p:spPr>
            <a:xfrm flipH="1" flipV="1">
              <a:off x="10280966" y="1361638"/>
              <a:ext cx="1392694" cy="132521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32" idx="0"/>
              <a:endCxn id="141" idx="2"/>
            </p:cNvCxnSpPr>
            <p:nvPr/>
          </p:nvCxnSpPr>
          <p:spPr>
            <a:xfrm flipH="1" flipV="1">
              <a:off x="11673660" y="3180658"/>
              <a:ext cx="96988" cy="189810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D4B2438-79F9-EA45-972C-059338CB8C22}"/>
                </a:ext>
              </a:extLst>
            </p:cNvPr>
            <p:cNvSpPr txBox="1"/>
            <p:nvPr/>
          </p:nvSpPr>
          <p:spPr>
            <a:xfrm>
              <a:off x="11332381" y="4746216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1..1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1AD734D-366D-974D-AABE-A6A0DA90452C}"/>
                </a:ext>
              </a:extLst>
            </p:cNvPr>
            <p:cNvSpPr txBox="1"/>
            <p:nvPr/>
          </p:nvSpPr>
          <p:spPr>
            <a:xfrm>
              <a:off x="10469913" y="1372470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4F9D9B-4003-404C-91B4-DFDC7B2F8118}"/>
              </a:ext>
            </a:extLst>
          </p:cNvPr>
          <p:cNvGrpSpPr/>
          <p:nvPr/>
        </p:nvGrpSpPr>
        <p:grpSpPr>
          <a:xfrm>
            <a:off x="8050692" y="1119310"/>
            <a:ext cx="3115219" cy="4577084"/>
            <a:chOff x="8050692" y="1119310"/>
            <a:chExt cx="3115219" cy="4577084"/>
          </a:xfrm>
        </p:grpSpPr>
        <p:cxnSp>
          <p:nvCxnSpPr>
            <p:cNvPr id="168" name="Straight Connector 167"/>
            <p:cNvCxnSpPr>
              <a:stCxn id="158" idx="2"/>
              <a:endCxn id="22" idx="2"/>
            </p:cNvCxnSpPr>
            <p:nvPr/>
          </p:nvCxnSpPr>
          <p:spPr>
            <a:xfrm flipH="1" flipV="1">
              <a:off x="9773368" y="3386954"/>
              <a:ext cx="476511" cy="119729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205243" y="2902298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League</a:t>
              </a:r>
            </a:p>
          </p:txBody>
        </p:sp>
        <p:sp>
          <p:nvSpPr>
            <p:cNvPr id="148" name="Diamond 147"/>
            <p:cNvSpPr/>
            <p:nvPr/>
          </p:nvSpPr>
          <p:spPr>
            <a:xfrm>
              <a:off x="8050692" y="2107108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ConsistsOf</a:t>
              </a:r>
            </a:p>
          </p:txBody>
        </p:sp>
        <p:cxnSp>
          <p:nvCxnSpPr>
            <p:cNvPr id="149" name="Straight Connector 148"/>
            <p:cNvCxnSpPr>
              <a:stCxn id="148" idx="2"/>
              <a:endCxn id="22" idx="0"/>
            </p:cNvCxnSpPr>
            <p:nvPr/>
          </p:nvCxnSpPr>
          <p:spPr>
            <a:xfrm>
              <a:off x="8577043" y="2600916"/>
              <a:ext cx="1196325" cy="30138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8" idx="0"/>
              <a:endCxn id="21" idx="1"/>
            </p:cNvCxnSpPr>
            <p:nvPr/>
          </p:nvCxnSpPr>
          <p:spPr>
            <a:xfrm flipV="1">
              <a:off x="8577043" y="1119310"/>
              <a:ext cx="1135798" cy="9877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 rot="20246909">
              <a:off x="10213467" y="3509682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ID</a:t>
              </a:r>
            </a:p>
          </p:txBody>
        </p:sp>
        <p:sp>
          <p:nvSpPr>
            <p:cNvPr id="157" name="Oval 156"/>
            <p:cNvSpPr/>
            <p:nvPr/>
          </p:nvSpPr>
          <p:spPr>
            <a:xfrm rot="20246909">
              <a:off x="10213467" y="3885563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name</a:t>
              </a:r>
            </a:p>
          </p:txBody>
        </p:sp>
        <p:sp>
          <p:nvSpPr>
            <p:cNvPr id="158" name="Oval 157"/>
            <p:cNvSpPr/>
            <p:nvPr/>
          </p:nvSpPr>
          <p:spPr>
            <a:xfrm rot="20246909">
              <a:off x="10213465" y="4234488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number</a:t>
              </a:r>
            </a:p>
          </p:txBody>
        </p:sp>
        <p:sp>
          <p:nvSpPr>
            <p:cNvPr id="159" name="Oval 158"/>
            <p:cNvSpPr/>
            <p:nvPr/>
          </p:nvSpPr>
          <p:spPr>
            <a:xfrm rot="20246909">
              <a:off x="10213465" y="4601455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time</a:t>
              </a:r>
            </a:p>
          </p:txBody>
        </p:sp>
        <p:sp>
          <p:nvSpPr>
            <p:cNvPr id="160" name="Oval 159"/>
            <p:cNvSpPr/>
            <p:nvPr/>
          </p:nvSpPr>
          <p:spPr>
            <a:xfrm rot="20246909">
              <a:off x="10213464" y="4963905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duration</a:t>
              </a:r>
            </a:p>
          </p:txBody>
        </p:sp>
        <p:sp>
          <p:nvSpPr>
            <p:cNvPr id="161" name="Oval 160"/>
            <p:cNvSpPr/>
            <p:nvPr/>
          </p:nvSpPr>
          <p:spPr>
            <a:xfrm rot="20246909">
              <a:off x="10213463" y="5346633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gender</a:t>
              </a:r>
            </a:p>
          </p:txBody>
        </p:sp>
        <p:cxnSp>
          <p:nvCxnSpPr>
            <p:cNvPr id="162" name="Straight Connector 161"/>
            <p:cNvCxnSpPr>
              <a:stCxn id="156" idx="2"/>
              <a:endCxn id="22" idx="2"/>
            </p:cNvCxnSpPr>
            <p:nvPr/>
          </p:nvCxnSpPr>
          <p:spPr>
            <a:xfrm flipH="1" flipV="1">
              <a:off x="9773368" y="3386954"/>
              <a:ext cx="476513" cy="47248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57" idx="2"/>
              <a:endCxn id="22" idx="2"/>
            </p:cNvCxnSpPr>
            <p:nvPr/>
          </p:nvCxnSpPr>
          <p:spPr>
            <a:xfrm flipH="1" flipV="1">
              <a:off x="9773368" y="3386954"/>
              <a:ext cx="476513" cy="84837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59" idx="2"/>
              <a:endCxn id="22" idx="2"/>
            </p:cNvCxnSpPr>
            <p:nvPr/>
          </p:nvCxnSpPr>
          <p:spPr>
            <a:xfrm flipH="1" flipV="1">
              <a:off x="9773368" y="3386954"/>
              <a:ext cx="476511" cy="156426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60" idx="2"/>
              <a:endCxn id="22" idx="2"/>
            </p:cNvCxnSpPr>
            <p:nvPr/>
          </p:nvCxnSpPr>
          <p:spPr>
            <a:xfrm flipH="1" flipV="1">
              <a:off x="9773368" y="3386954"/>
              <a:ext cx="476510" cy="192671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61" idx="2"/>
              <a:endCxn id="22" idx="2"/>
            </p:cNvCxnSpPr>
            <p:nvPr/>
          </p:nvCxnSpPr>
          <p:spPr>
            <a:xfrm flipH="1" flipV="1">
              <a:off x="9773368" y="3386954"/>
              <a:ext cx="476509" cy="230944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DB1217E-A37C-AE43-BE95-780DE5433B83}"/>
                </a:ext>
              </a:extLst>
            </p:cNvPr>
            <p:cNvSpPr txBox="1"/>
            <p:nvPr/>
          </p:nvSpPr>
          <p:spPr>
            <a:xfrm>
              <a:off x="9411972" y="1358326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1..1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49387AB-EB28-5D49-8200-2644C2C9F91D}"/>
                </a:ext>
              </a:extLst>
            </p:cNvPr>
            <p:cNvSpPr txBox="1"/>
            <p:nvPr/>
          </p:nvSpPr>
          <p:spPr>
            <a:xfrm>
              <a:off x="9728174" y="257354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22FBEB6D-FF47-214C-9CFE-1B64F6F8155C}"/>
              </a:ext>
            </a:extLst>
          </p:cNvPr>
          <p:cNvGrpSpPr/>
          <p:nvPr/>
        </p:nvGrpSpPr>
        <p:grpSpPr>
          <a:xfrm>
            <a:off x="1373522" y="285268"/>
            <a:ext cx="2645431" cy="4030336"/>
            <a:chOff x="1373522" y="285268"/>
            <a:chExt cx="2645431" cy="4030336"/>
          </a:xfrm>
        </p:grpSpPr>
        <p:sp>
          <p:nvSpPr>
            <p:cNvPr id="433" name="Oval 432"/>
            <p:cNvSpPr/>
            <p:nvPr/>
          </p:nvSpPr>
          <p:spPr>
            <a:xfrm rot="20246909">
              <a:off x="1911395" y="1214522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rank</a:t>
              </a:r>
            </a:p>
          </p:txBody>
        </p:sp>
        <p:sp>
          <p:nvSpPr>
            <p:cNvPr id="434" name="Diamond 433"/>
            <p:cNvSpPr/>
            <p:nvPr/>
          </p:nvSpPr>
          <p:spPr>
            <a:xfrm>
              <a:off x="1981639" y="2193042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RankedIn</a:t>
              </a:r>
            </a:p>
          </p:txBody>
        </p:sp>
        <p:sp>
          <p:nvSpPr>
            <p:cNvPr id="435" name="Diamond 434"/>
            <p:cNvSpPr/>
            <p:nvPr/>
          </p:nvSpPr>
          <p:spPr>
            <a:xfrm>
              <a:off x="2846621" y="2644620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RankedIn</a:t>
              </a:r>
            </a:p>
          </p:txBody>
        </p:sp>
        <p:sp>
          <p:nvSpPr>
            <p:cNvPr id="437" name="Oval 436"/>
            <p:cNvSpPr/>
            <p:nvPr/>
          </p:nvSpPr>
          <p:spPr>
            <a:xfrm rot="20246909">
              <a:off x="2603414" y="285268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rank</a:t>
              </a:r>
            </a:p>
          </p:txBody>
        </p:sp>
        <p:cxnSp>
          <p:nvCxnSpPr>
            <p:cNvPr id="438" name="Straight Connector 437"/>
            <p:cNvCxnSpPr>
              <a:stCxn id="434" idx="3"/>
              <a:endCxn id="4" idx="1"/>
            </p:cNvCxnSpPr>
            <p:nvPr/>
          </p:nvCxnSpPr>
          <p:spPr>
            <a:xfrm flipV="1">
              <a:off x="3034340" y="1846706"/>
              <a:ext cx="705297" cy="59324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>
              <a:stCxn id="435" idx="0"/>
              <a:endCxn id="4" idx="1"/>
            </p:cNvCxnSpPr>
            <p:nvPr/>
          </p:nvCxnSpPr>
          <p:spPr>
            <a:xfrm flipV="1">
              <a:off x="3372972" y="1846706"/>
              <a:ext cx="366665" cy="79791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stCxn id="31" idx="0"/>
              <a:endCxn id="435" idx="2"/>
            </p:cNvCxnSpPr>
            <p:nvPr/>
          </p:nvCxnSpPr>
          <p:spPr>
            <a:xfrm flipV="1">
              <a:off x="2679728" y="3138428"/>
              <a:ext cx="693244" cy="116380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>
              <a:stCxn id="30" idx="0"/>
              <a:endCxn id="434" idx="2"/>
            </p:cNvCxnSpPr>
            <p:nvPr/>
          </p:nvCxnSpPr>
          <p:spPr>
            <a:xfrm flipV="1">
              <a:off x="1373522" y="2686850"/>
              <a:ext cx="1134468" cy="160384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>
              <a:stCxn id="434" idx="0"/>
              <a:endCxn id="433" idx="5"/>
            </p:cNvCxnSpPr>
            <p:nvPr/>
          </p:nvCxnSpPr>
          <p:spPr>
            <a:xfrm flipV="1">
              <a:off x="2507990" y="1361638"/>
              <a:ext cx="235940" cy="83140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>
              <a:stCxn id="435" idx="0"/>
              <a:endCxn id="437" idx="4"/>
            </p:cNvCxnSpPr>
            <p:nvPr/>
          </p:nvCxnSpPr>
          <p:spPr>
            <a:xfrm flipH="1" flipV="1">
              <a:off x="3143730" y="606735"/>
              <a:ext cx="229242" cy="203788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858FCB2-4995-A04A-8CF3-BA29D78D63FC}"/>
                </a:ext>
              </a:extLst>
            </p:cNvPr>
            <p:cNvSpPr txBox="1"/>
            <p:nvPr/>
          </p:nvSpPr>
          <p:spPr>
            <a:xfrm>
              <a:off x="2465393" y="3809782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1..1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2A3C52D-4C6B-7849-9C9E-F76F1441419D}"/>
                </a:ext>
              </a:extLst>
            </p:cNvPr>
            <p:cNvSpPr txBox="1"/>
            <p:nvPr/>
          </p:nvSpPr>
          <p:spPr>
            <a:xfrm>
              <a:off x="1447269" y="4038605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1..1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E576D5A-3BA4-0B41-8B3E-4CC6F79B3CC6}"/>
                </a:ext>
              </a:extLst>
            </p:cNvPr>
            <p:cNvSpPr txBox="1"/>
            <p:nvPr/>
          </p:nvSpPr>
          <p:spPr>
            <a:xfrm>
              <a:off x="3256690" y="170820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EBECA50-409C-C14C-A1DE-746E75136EF2}"/>
                </a:ext>
              </a:extLst>
            </p:cNvPr>
            <p:cNvSpPr txBox="1"/>
            <p:nvPr/>
          </p:nvSpPr>
          <p:spPr>
            <a:xfrm>
              <a:off x="3579409" y="2139932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7E59385-64D1-F04F-9A15-4572AB91E283}"/>
              </a:ext>
            </a:extLst>
          </p:cNvPr>
          <p:cNvGrpSpPr/>
          <p:nvPr/>
        </p:nvGrpSpPr>
        <p:grpSpPr>
          <a:xfrm>
            <a:off x="2819058" y="2089034"/>
            <a:ext cx="2825454" cy="5036889"/>
            <a:chOff x="2819058" y="2089034"/>
            <a:chExt cx="2825454" cy="5036889"/>
          </a:xfrm>
        </p:grpSpPr>
        <p:sp>
          <p:nvSpPr>
            <p:cNvPr id="41" name="Diamond 40"/>
            <p:cNvSpPr/>
            <p:nvPr/>
          </p:nvSpPr>
          <p:spPr>
            <a:xfrm>
              <a:off x="3739637" y="4815926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Member</a:t>
              </a:r>
            </a:p>
          </p:txBody>
        </p:sp>
        <p:cxnSp>
          <p:nvCxnSpPr>
            <p:cNvPr id="43" name="Straight Connector 42"/>
            <p:cNvCxnSpPr>
              <a:stCxn id="4" idx="2"/>
              <a:endCxn id="41" idx="0"/>
            </p:cNvCxnSpPr>
            <p:nvPr/>
          </p:nvCxnSpPr>
          <p:spPr>
            <a:xfrm flipH="1">
              <a:off x="4265988" y="2089034"/>
              <a:ext cx="41774" cy="272689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2"/>
              <a:endCxn id="24" idx="1"/>
            </p:cNvCxnSpPr>
            <p:nvPr/>
          </p:nvCxnSpPr>
          <p:spPr>
            <a:xfrm>
              <a:off x="4265988" y="5309734"/>
              <a:ext cx="1240489" cy="181618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 rot="20246909">
              <a:off x="2819058" y="5759876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start</a:t>
              </a:r>
            </a:p>
          </p:txBody>
        </p:sp>
        <p:sp>
          <p:nvSpPr>
            <p:cNvPr id="102" name="Oval 101"/>
            <p:cNvSpPr/>
            <p:nvPr/>
          </p:nvSpPr>
          <p:spPr>
            <a:xfrm rot="20246909">
              <a:off x="3062021" y="6044284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end</a:t>
              </a:r>
            </a:p>
          </p:txBody>
        </p:sp>
        <p:cxnSp>
          <p:nvCxnSpPr>
            <p:cNvPr id="103" name="Straight Connector 102"/>
            <p:cNvCxnSpPr>
              <a:stCxn id="102" idx="6"/>
              <a:endCxn id="41" idx="1"/>
            </p:cNvCxnSpPr>
            <p:nvPr/>
          </p:nvCxnSpPr>
          <p:spPr>
            <a:xfrm flipH="1" flipV="1">
              <a:off x="3739637" y="5062830"/>
              <a:ext cx="238414" cy="96593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1" idx="6"/>
              <a:endCxn id="41" idx="1"/>
            </p:cNvCxnSpPr>
            <p:nvPr/>
          </p:nvCxnSpPr>
          <p:spPr>
            <a:xfrm flipV="1">
              <a:off x="3735088" y="5062830"/>
              <a:ext cx="4549" cy="68153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DF24470-704A-894C-BFA9-A40C3FD9C34F}"/>
                </a:ext>
              </a:extLst>
            </p:cNvPr>
            <p:cNvSpPr txBox="1"/>
            <p:nvPr/>
          </p:nvSpPr>
          <p:spPr>
            <a:xfrm>
              <a:off x="3858844" y="2404692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B6AA587-DDF7-0C47-8EC3-2A05A48C5F0B}"/>
                </a:ext>
              </a:extLst>
            </p:cNvPr>
            <p:cNvSpPr txBox="1"/>
            <p:nvPr/>
          </p:nvSpPr>
          <p:spPr>
            <a:xfrm>
              <a:off x="5115427" y="6304687"/>
              <a:ext cx="52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0..M</a:t>
              </a: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B82E4EFE-F98E-3245-88AD-7B730A063A38}"/>
              </a:ext>
            </a:extLst>
          </p:cNvPr>
          <p:cNvGrpSpPr/>
          <p:nvPr/>
        </p:nvGrpSpPr>
        <p:grpSpPr>
          <a:xfrm>
            <a:off x="1263990" y="5838309"/>
            <a:ext cx="4242487" cy="1553945"/>
            <a:chOff x="1263990" y="5838309"/>
            <a:chExt cx="4242487" cy="1553945"/>
          </a:xfrm>
        </p:grpSpPr>
        <p:sp>
          <p:nvSpPr>
            <p:cNvPr id="413" name="Diamond 412"/>
            <p:cNvSpPr/>
            <p:nvPr/>
          </p:nvSpPr>
          <p:spPr>
            <a:xfrm>
              <a:off x="2153377" y="6898446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RankedIn</a:t>
              </a:r>
            </a:p>
          </p:txBody>
        </p:sp>
        <p:cxnSp>
          <p:nvCxnSpPr>
            <p:cNvPr id="414" name="Straight Connector 413"/>
            <p:cNvCxnSpPr>
              <a:stCxn id="413" idx="3"/>
              <a:endCxn id="24" idx="1"/>
            </p:cNvCxnSpPr>
            <p:nvPr/>
          </p:nvCxnSpPr>
          <p:spPr>
            <a:xfrm flipV="1">
              <a:off x="3206078" y="7125923"/>
              <a:ext cx="2300399" cy="1942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>
              <a:stCxn id="29" idx="3"/>
              <a:endCxn id="413" idx="1"/>
            </p:cNvCxnSpPr>
            <p:nvPr/>
          </p:nvCxnSpPr>
          <p:spPr>
            <a:xfrm>
              <a:off x="1263990" y="6790717"/>
              <a:ext cx="889387" cy="35463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4" name="Oval 423"/>
            <p:cNvSpPr/>
            <p:nvPr/>
          </p:nvSpPr>
          <p:spPr>
            <a:xfrm rot="20246909">
              <a:off x="1562212" y="5838309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rank</a:t>
              </a:r>
            </a:p>
          </p:txBody>
        </p:sp>
        <p:cxnSp>
          <p:nvCxnSpPr>
            <p:cNvPr id="429" name="Straight Connector 428"/>
            <p:cNvCxnSpPr>
              <a:stCxn id="424" idx="5"/>
              <a:endCxn id="413" idx="0"/>
            </p:cNvCxnSpPr>
            <p:nvPr/>
          </p:nvCxnSpPr>
          <p:spPr>
            <a:xfrm>
              <a:off x="2394747" y="5985425"/>
              <a:ext cx="284981" cy="91302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220AE9-DBF8-874A-8B84-5468BA4AB2AB}"/>
                </a:ext>
              </a:extLst>
            </p:cNvPr>
            <p:cNvSpPr txBox="1"/>
            <p:nvPr/>
          </p:nvSpPr>
          <p:spPr>
            <a:xfrm>
              <a:off x="1264354" y="6558843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1..1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21DB8DC0-D295-A94A-9ED0-3C0D71BD5D54}"/>
                </a:ext>
              </a:extLst>
            </p:cNvPr>
            <p:cNvSpPr txBox="1"/>
            <p:nvPr/>
          </p:nvSpPr>
          <p:spPr>
            <a:xfrm>
              <a:off x="4864756" y="6805269"/>
              <a:ext cx="439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435DDFD0-AB4E-3546-8499-F8FD79F719F4}"/>
              </a:ext>
            </a:extLst>
          </p:cNvPr>
          <p:cNvGrpSpPr/>
          <p:nvPr/>
        </p:nvGrpSpPr>
        <p:grpSpPr>
          <a:xfrm>
            <a:off x="9788273" y="7060337"/>
            <a:ext cx="2892198" cy="2403533"/>
            <a:chOff x="9788273" y="7060337"/>
            <a:chExt cx="2892198" cy="2403533"/>
          </a:xfrm>
        </p:grpSpPr>
        <p:sp>
          <p:nvSpPr>
            <p:cNvPr id="25" name="Rectangle 24"/>
            <p:cNvSpPr/>
            <p:nvPr/>
          </p:nvSpPr>
          <p:spPr>
            <a:xfrm>
              <a:off x="10191018" y="8655546"/>
              <a:ext cx="1136249" cy="484656"/>
            </a:xfrm>
            <a:prstGeom prst="rect">
              <a:avLst/>
            </a:prstGeom>
            <a:ln w="76200" cmpd="dbl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Test Case</a:t>
              </a:r>
            </a:p>
          </p:txBody>
        </p:sp>
        <p:sp>
          <p:nvSpPr>
            <p:cNvPr id="222" name="Diamond 221"/>
            <p:cNvSpPr/>
            <p:nvPr/>
          </p:nvSpPr>
          <p:spPr>
            <a:xfrm>
              <a:off x="9788273" y="7644988"/>
              <a:ext cx="1157952" cy="493808"/>
            </a:xfrm>
            <a:prstGeom prst="diamond">
              <a:avLst/>
            </a:prstGeom>
            <a:ln w="76200" cmpd="dbl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Has</a:t>
              </a:r>
            </a:p>
          </p:txBody>
        </p:sp>
        <p:sp>
          <p:nvSpPr>
            <p:cNvPr id="224" name="Oval 223"/>
            <p:cNvSpPr/>
            <p:nvPr/>
          </p:nvSpPr>
          <p:spPr>
            <a:xfrm rot="20246909">
              <a:off x="11701341" y="7937202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name</a:t>
              </a:r>
            </a:p>
          </p:txBody>
        </p:sp>
        <p:sp>
          <p:nvSpPr>
            <p:cNvPr id="225" name="Oval 224"/>
            <p:cNvSpPr/>
            <p:nvPr/>
          </p:nvSpPr>
          <p:spPr>
            <a:xfrm rot="20246909">
              <a:off x="11652631" y="8372630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order</a:t>
              </a:r>
            </a:p>
          </p:txBody>
        </p:sp>
        <p:cxnSp>
          <p:nvCxnSpPr>
            <p:cNvPr id="226" name="Straight Connector 225"/>
            <p:cNvCxnSpPr>
              <a:stCxn id="25" idx="3"/>
              <a:endCxn id="224" idx="2"/>
            </p:cNvCxnSpPr>
            <p:nvPr/>
          </p:nvCxnSpPr>
          <p:spPr>
            <a:xfrm flipV="1">
              <a:off x="11327267" y="8286963"/>
              <a:ext cx="410488" cy="61091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5" idx="3"/>
              <a:endCxn id="225" idx="2"/>
            </p:cNvCxnSpPr>
            <p:nvPr/>
          </p:nvCxnSpPr>
          <p:spPr>
            <a:xfrm flipV="1">
              <a:off x="11327267" y="8722391"/>
              <a:ext cx="361778" cy="17548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3" idx="2"/>
              <a:endCxn id="222" idx="0"/>
            </p:cNvCxnSpPr>
            <p:nvPr/>
          </p:nvCxnSpPr>
          <p:spPr>
            <a:xfrm>
              <a:off x="10211956" y="7092736"/>
              <a:ext cx="155293" cy="55225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22" idx="2"/>
              <a:endCxn id="25" idx="0"/>
            </p:cNvCxnSpPr>
            <p:nvPr/>
          </p:nvCxnSpPr>
          <p:spPr>
            <a:xfrm>
              <a:off x="10367249" y="8138796"/>
              <a:ext cx="391894" cy="51675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Oval 252"/>
            <p:cNvSpPr/>
            <p:nvPr/>
          </p:nvSpPr>
          <p:spPr>
            <a:xfrm rot="20246909">
              <a:off x="11651552" y="8745555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input</a:t>
              </a:r>
            </a:p>
          </p:txBody>
        </p:sp>
        <p:sp>
          <p:nvSpPr>
            <p:cNvPr id="254" name="Oval 253"/>
            <p:cNvSpPr/>
            <p:nvPr/>
          </p:nvSpPr>
          <p:spPr>
            <a:xfrm rot="20246909">
              <a:off x="11619552" y="9114109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output</a:t>
              </a:r>
            </a:p>
          </p:txBody>
        </p:sp>
        <p:cxnSp>
          <p:nvCxnSpPr>
            <p:cNvPr id="257" name="Straight Connector 256"/>
            <p:cNvCxnSpPr>
              <a:stCxn id="25" idx="3"/>
              <a:endCxn id="253" idx="2"/>
            </p:cNvCxnSpPr>
            <p:nvPr/>
          </p:nvCxnSpPr>
          <p:spPr>
            <a:xfrm>
              <a:off x="11327267" y="8897874"/>
              <a:ext cx="360699" cy="19744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5" idx="3"/>
              <a:endCxn id="254" idx="2"/>
            </p:cNvCxnSpPr>
            <p:nvPr/>
          </p:nvCxnSpPr>
          <p:spPr>
            <a:xfrm>
              <a:off x="11327267" y="8897874"/>
              <a:ext cx="328699" cy="56599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43A945C-0940-AF49-99F8-EC5BA978E6FC}"/>
                </a:ext>
              </a:extLst>
            </p:cNvPr>
            <p:cNvSpPr/>
            <p:nvPr/>
          </p:nvSpPr>
          <p:spPr>
            <a:xfrm rot="20246909">
              <a:off x="11728027" y="7563570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dottedHeavy" dirty="0"/>
                <a:t>ID</a:t>
              </a: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F6CBEF4-C274-7748-A507-126261B36F4E}"/>
                </a:ext>
              </a:extLst>
            </p:cNvPr>
            <p:cNvCxnSpPr>
              <a:cxnSpLocks/>
              <a:stCxn id="25" idx="3"/>
              <a:endCxn id="213" idx="2"/>
            </p:cNvCxnSpPr>
            <p:nvPr/>
          </p:nvCxnSpPr>
          <p:spPr>
            <a:xfrm flipV="1">
              <a:off x="11327267" y="7913331"/>
              <a:ext cx="437174" cy="98454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6A80D64-84F5-8B41-B728-634AF227BA14}"/>
                </a:ext>
              </a:extLst>
            </p:cNvPr>
            <p:cNvSpPr txBox="1"/>
            <p:nvPr/>
          </p:nvSpPr>
          <p:spPr>
            <a:xfrm>
              <a:off x="10235499" y="7060337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1..1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CE4EDF2-002E-E34B-A9EE-A5BCB4995DB0}"/>
                </a:ext>
              </a:extLst>
            </p:cNvPr>
            <p:cNvSpPr txBox="1"/>
            <p:nvPr/>
          </p:nvSpPr>
          <p:spPr>
            <a:xfrm>
              <a:off x="10659537" y="8333261"/>
              <a:ext cx="439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8A501A-EFBA-5C49-A403-8111F476BFE7}"/>
              </a:ext>
            </a:extLst>
          </p:cNvPr>
          <p:cNvGrpSpPr/>
          <p:nvPr/>
        </p:nvGrpSpPr>
        <p:grpSpPr>
          <a:xfrm>
            <a:off x="1576297" y="7125923"/>
            <a:ext cx="3958895" cy="2240702"/>
            <a:chOff x="1576297" y="7125923"/>
            <a:chExt cx="3958895" cy="2240702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3ECE94E-9C11-9F47-9762-DFA576C2D696}"/>
                </a:ext>
              </a:extLst>
            </p:cNvPr>
            <p:cNvSpPr/>
            <p:nvPr/>
          </p:nvSpPr>
          <p:spPr>
            <a:xfrm rot="20246909">
              <a:off x="1619072" y="7522917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dottedHeavy" dirty="0"/>
                <a:t>ID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34340" y="8353906"/>
              <a:ext cx="1136249" cy="484656"/>
            </a:xfrm>
            <a:prstGeom prst="rect">
              <a:avLst/>
            </a:prstGeom>
            <a:ln w="76200" cmpd="dbl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Degree</a:t>
              </a:r>
            </a:p>
          </p:txBody>
        </p:sp>
        <p:sp>
          <p:nvSpPr>
            <p:cNvPr id="69" name="Oval 68"/>
            <p:cNvSpPr/>
            <p:nvPr/>
          </p:nvSpPr>
          <p:spPr>
            <a:xfrm rot="20246909">
              <a:off x="1576298" y="7911101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level</a:t>
              </a:r>
            </a:p>
          </p:txBody>
        </p:sp>
        <p:sp>
          <p:nvSpPr>
            <p:cNvPr id="71" name="Oval 70"/>
            <p:cNvSpPr/>
            <p:nvPr/>
          </p:nvSpPr>
          <p:spPr>
            <a:xfrm rot="20246909">
              <a:off x="1631108" y="8271373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subject</a:t>
              </a:r>
            </a:p>
          </p:txBody>
        </p:sp>
        <p:sp>
          <p:nvSpPr>
            <p:cNvPr id="73" name="Oval 72"/>
            <p:cNvSpPr/>
            <p:nvPr/>
          </p:nvSpPr>
          <p:spPr>
            <a:xfrm rot="20246909">
              <a:off x="1576297" y="8671439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inst</a:t>
              </a:r>
            </a:p>
          </p:txBody>
        </p:sp>
        <p:sp>
          <p:nvSpPr>
            <p:cNvPr id="74" name="Oval 73"/>
            <p:cNvSpPr/>
            <p:nvPr/>
          </p:nvSpPr>
          <p:spPr>
            <a:xfrm rot="20246909">
              <a:off x="1598237" y="9032379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year</a:t>
              </a:r>
            </a:p>
          </p:txBody>
        </p:sp>
        <p:cxnSp>
          <p:nvCxnSpPr>
            <p:cNvPr id="75" name="Straight Connector 74"/>
            <p:cNvCxnSpPr>
              <a:stCxn id="33" idx="1"/>
              <a:endCxn id="69" idx="6"/>
            </p:cNvCxnSpPr>
            <p:nvPr/>
          </p:nvCxnSpPr>
          <p:spPr>
            <a:xfrm flipH="1" flipV="1">
              <a:off x="2492328" y="7895586"/>
              <a:ext cx="542012" cy="70064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33" idx="1"/>
              <a:endCxn id="71" idx="6"/>
            </p:cNvCxnSpPr>
            <p:nvPr/>
          </p:nvCxnSpPr>
          <p:spPr>
            <a:xfrm flipH="1" flipV="1">
              <a:off x="2547138" y="8255858"/>
              <a:ext cx="487202" cy="34037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3" idx="6"/>
            </p:cNvCxnSpPr>
            <p:nvPr/>
          </p:nvCxnSpPr>
          <p:spPr>
            <a:xfrm flipH="1">
              <a:off x="2492327" y="8596234"/>
              <a:ext cx="542014" cy="5969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33" idx="1"/>
              <a:endCxn id="74" idx="6"/>
            </p:cNvCxnSpPr>
            <p:nvPr/>
          </p:nvCxnSpPr>
          <p:spPr>
            <a:xfrm flipH="1">
              <a:off x="2514267" y="8596234"/>
              <a:ext cx="520073" cy="42063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Diamond 85"/>
            <p:cNvSpPr/>
            <p:nvPr/>
          </p:nvSpPr>
          <p:spPr>
            <a:xfrm>
              <a:off x="4115363" y="7557559"/>
              <a:ext cx="1157952" cy="493808"/>
            </a:xfrm>
            <a:prstGeom prst="diamond">
              <a:avLst/>
            </a:prstGeom>
            <a:ln w="76200" cmpd="dbl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Has</a:t>
              </a:r>
            </a:p>
          </p:txBody>
        </p:sp>
        <p:cxnSp>
          <p:nvCxnSpPr>
            <p:cNvPr id="87" name="Straight Connector 86"/>
            <p:cNvCxnSpPr>
              <a:stCxn id="86" idx="2"/>
              <a:endCxn id="33" idx="0"/>
            </p:cNvCxnSpPr>
            <p:nvPr/>
          </p:nvCxnSpPr>
          <p:spPr>
            <a:xfrm flipH="1">
              <a:off x="3602465" y="8051367"/>
              <a:ext cx="1091874" cy="30253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6" idx="0"/>
              <a:endCxn id="24" idx="1"/>
            </p:cNvCxnSpPr>
            <p:nvPr/>
          </p:nvCxnSpPr>
          <p:spPr>
            <a:xfrm flipV="1">
              <a:off x="4694339" y="7125923"/>
              <a:ext cx="812138" cy="43163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7F3EB23-15CD-FF42-B2F0-F4E80BCAA335}"/>
                </a:ext>
              </a:extLst>
            </p:cNvPr>
            <p:cNvCxnSpPr>
              <a:cxnSpLocks/>
              <a:stCxn id="33" idx="1"/>
              <a:endCxn id="209" idx="6"/>
            </p:cNvCxnSpPr>
            <p:nvPr/>
          </p:nvCxnSpPr>
          <p:spPr>
            <a:xfrm flipH="1" flipV="1">
              <a:off x="2535102" y="7507402"/>
              <a:ext cx="499238" cy="108883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009DB88-5299-EC47-B239-BCC9D09A9173}"/>
                </a:ext>
              </a:extLst>
            </p:cNvPr>
            <p:cNvSpPr txBox="1"/>
            <p:nvPr/>
          </p:nvSpPr>
          <p:spPr>
            <a:xfrm>
              <a:off x="5116488" y="7229751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1..1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A9248EA-F2E6-D44B-B70C-7BC0F9A5E243}"/>
                </a:ext>
              </a:extLst>
            </p:cNvPr>
            <p:cNvSpPr txBox="1"/>
            <p:nvPr/>
          </p:nvSpPr>
          <p:spPr>
            <a:xfrm>
              <a:off x="3508798" y="8012899"/>
              <a:ext cx="439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20D8C4-CD08-C641-8C85-5C40CEA318C8}"/>
              </a:ext>
            </a:extLst>
          </p:cNvPr>
          <p:cNvGrpSpPr/>
          <p:nvPr/>
        </p:nvGrpSpPr>
        <p:grpSpPr>
          <a:xfrm>
            <a:off x="10211956" y="5563418"/>
            <a:ext cx="2160264" cy="2085588"/>
            <a:chOff x="10211956" y="5563418"/>
            <a:chExt cx="2160264" cy="2085588"/>
          </a:xfrm>
        </p:grpSpPr>
        <p:cxnSp>
          <p:nvCxnSpPr>
            <p:cNvPr id="203" name="Straight Connector 202"/>
            <p:cNvCxnSpPr>
              <a:stCxn id="23" idx="3"/>
              <a:endCxn id="205" idx="2"/>
            </p:cNvCxnSpPr>
            <p:nvPr/>
          </p:nvCxnSpPr>
          <p:spPr>
            <a:xfrm>
              <a:off x="10780080" y="6850408"/>
              <a:ext cx="673191" cy="46161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3" idx="3"/>
              <a:endCxn id="206" idx="2"/>
            </p:cNvCxnSpPr>
            <p:nvPr/>
          </p:nvCxnSpPr>
          <p:spPr>
            <a:xfrm>
              <a:off x="10780080" y="6850408"/>
              <a:ext cx="676110" cy="7985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 rot="20246909">
              <a:off x="11416857" y="6962262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dancestep</a:t>
              </a:r>
            </a:p>
          </p:txBody>
        </p:sp>
        <p:sp>
          <p:nvSpPr>
            <p:cNvPr id="206" name="Oval 205"/>
            <p:cNvSpPr/>
            <p:nvPr/>
          </p:nvSpPr>
          <p:spPr>
            <a:xfrm rot="20246909">
              <a:off x="11419776" y="7299245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text</a:t>
              </a:r>
            </a:p>
          </p:txBody>
        </p:sp>
        <p:sp>
          <p:nvSpPr>
            <p:cNvPr id="246" name="Diamond 245"/>
            <p:cNvSpPr/>
            <p:nvPr/>
          </p:nvSpPr>
          <p:spPr>
            <a:xfrm>
              <a:off x="10620958" y="5927000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WrittenBy</a:t>
              </a:r>
            </a:p>
          </p:txBody>
        </p:sp>
        <p:cxnSp>
          <p:nvCxnSpPr>
            <p:cNvPr id="247" name="Straight Connector 246"/>
            <p:cNvCxnSpPr>
              <a:stCxn id="23" idx="0"/>
              <a:endCxn id="246" idx="2"/>
            </p:cNvCxnSpPr>
            <p:nvPr/>
          </p:nvCxnSpPr>
          <p:spPr>
            <a:xfrm flipV="1">
              <a:off x="10211956" y="6420808"/>
              <a:ext cx="935353" cy="18727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32" idx="2"/>
              <a:endCxn id="246" idx="0"/>
            </p:cNvCxnSpPr>
            <p:nvPr/>
          </p:nvCxnSpPr>
          <p:spPr>
            <a:xfrm flipH="1">
              <a:off x="11147309" y="5563418"/>
              <a:ext cx="623339" cy="36358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2FE836C-66A8-7342-AB98-71063EC90AB3}"/>
                </a:ext>
              </a:extLst>
            </p:cNvPr>
            <p:cNvSpPr txBox="1"/>
            <p:nvPr/>
          </p:nvSpPr>
          <p:spPr>
            <a:xfrm>
              <a:off x="10317094" y="6264490"/>
              <a:ext cx="439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BCC13D0-F111-EA45-8C1C-CDB162521536}"/>
                </a:ext>
              </a:extLst>
            </p:cNvPr>
            <p:cNvSpPr txBox="1"/>
            <p:nvPr/>
          </p:nvSpPr>
          <p:spPr>
            <a:xfrm>
              <a:off x="11590996" y="5665791"/>
              <a:ext cx="52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1..M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65A1B923-A565-1140-BD08-0D9609831249}"/>
              </a:ext>
            </a:extLst>
          </p:cNvPr>
          <p:cNvGrpSpPr/>
          <p:nvPr/>
        </p:nvGrpSpPr>
        <p:grpSpPr>
          <a:xfrm>
            <a:off x="7512454" y="5423118"/>
            <a:ext cx="2584328" cy="3158039"/>
            <a:chOff x="7512454" y="5423118"/>
            <a:chExt cx="2584328" cy="3158039"/>
          </a:xfrm>
        </p:grpSpPr>
        <p:sp>
          <p:nvSpPr>
            <p:cNvPr id="264" name="Rectangle 263"/>
            <p:cNvSpPr/>
            <p:nvPr/>
          </p:nvSpPr>
          <p:spPr>
            <a:xfrm rot="15725916">
              <a:off x="8897449" y="5090660"/>
              <a:ext cx="866876" cy="1531791"/>
            </a:xfrm>
            <a:prstGeom prst="rect">
              <a:avLst/>
            </a:prstGeom>
            <a:noFill/>
            <a:ln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600" dirty="0"/>
            </a:p>
          </p:txBody>
        </p:sp>
        <p:sp>
          <p:nvSpPr>
            <p:cNvPr id="268" name="Diamond 267"/>
            <p:cNvSpPr/>
            <p:nvPr/>
          </p:nvSpPr>
          <p:spPr>
            <a:xfrm>
              <a:off x="7706237" y="7337336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Solves</a:t>
              </a:r>
            </a:p>
          </p:txBody>
        </p:sp>
        <p:cxnSp>
          <p:nvCxnSpPr>
            <p:cNvPr id="269" name="Straight Connector 268"/>
            <p:cNvCxnSpPr>
              <a:cxnSpLocks/>
              <a:stCxn id="42" idx="2"/>
              <a:endCxn id="268" idx="1"/>
            </p:cNvCxnSpPr>
            <p:nvPr/>
          </p:nvCxnSpPr>
          <p:spPr>
            <a:xfrm flipH="1">
              <a:off x="7706237" y="5934000"/>
              <a:ext cx="321344" cy="165024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cxnSpLocks/>
              <a:stCxn id="264" idx="1"/>
              <a:endCxn id="268" idx="3"/>
            </p:cNvCxnSpPr>
            <p:nvPr/>
          </p:nvCxnSpPr>
          <p:spPr>
            <a:xfrm flipH="1">
              <a:off x="8758938" y="6285878"/>
              <a:ext cx="631534" cy="129836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0" name="Oval 279"/>
            <p:cNvSpPr/>
            <p:nvPr/>
          </p:nvSpPr>
          <p:spPr>
            <a:xfrm rot="20246909">
              <a:off x="7512454" y="8246911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dscore</a:t>
              </a:r>
            </a:p>
          </p:txBody>
        </p:sp>
        <p:sp>
          <p:nvSpPr>
            <p:cNvPr id="281" name="Oval 280"/>
            <p:cNvSpPr/>
            <p:nvPr/>
          </p:nvSpPr>
          <p:spPr>
            <a:xfrm rot="20246909">
              <a:off x="8214977" y="8213723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pscore</a:t>
              </a:r>
            </a:p>
          </p:txBody>
        </p:sp>
        <p:cxnSp>
          <p:nvCxnSpPr>
            <p:cNvPr id="290" name="Straight Connector 289"/>
            <p:cNvCxnSpPr>
              <a:stCxn id="268" idx="2"/>
              <a:endCxn id="280" idx="0"/>
            </p:cNvCxnSpPr>
            <p:nvPr/>
          </p:nvCxnSpPr>
          <p:spPr>
            <a:xfrm flipH="1">
              <a:off x="7924582" y="7831144"/>
              <a:ext cx="308006" cy="42854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68" idx="2"/>
              <a:endCxn id="281" idx="0"/>
            </p:cNvCxnSpPr>
            <p:nvPr/>
          </p:nvCxnSpPr>
          <p:spPr>
            <a:xfrm>
              <a:off x="8232588" y="7831144"/>
              <a:ext cx="394517" cy="39535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5C5927F-12B3-714E-AD79-161D54A0B8F3}"/>
                </a:ext>
              </a:extLst>
            </p:cNvPr>
            <p:cNvSpPr txBox="1"/>
            <p:nvPr/>
          </p:nvSpPr>
          <p:spPr>
            <a:xfrm>
              <a:off x="7991588" y="6026609"/>
              <a:ext cx="439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49C6FF4-35BA-6B4F-97B6-57B4ECDA008A}"/>
                </a:ext>
              </a:extLst>
            </p:cNvPr>
            <p:cNvSpPr txBox="1"/>
            <p:nvPr/>
          </p:nvSpPr>
          <p:spPr>
            <a:xfrm>
              <a:off x="8691199" y="6512795"/>
              <a:ext cx="52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0..M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787C7249-602F-354B-80A3-B2549E452EF0}"/>
              </a:ext>
            </a:extLst>
          </p:cNvPr>
          <p:cNvGrpSpPr/>
          <p:nvPr/>
        </p:nvGrpSpPr>
        <p:grpSpPr>
          <a:xfrm>
            <a:off x="8875936" y="3386954"/>
            <a:ext cx="3472842" cy="3705782"/>
            <a:chOff x="8875936" y="3386954"/>
            <a:chExt cx="3472842" cy="3705782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D99C051-04B4-CF4E-880D-0293F3FA201B}"/>
                </a:ext>
              </a:extLst>
            </p:cNvPr>
            <p:cNvSpPr txBox="1"/>
            <p:nvPr/>
          </p:nvSpPr>
          <p:spPr>
            <a:xfrm>
              <a:off x="9927705" y="6260945"/>
              <a:ext cx="439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643831" y="6608080"/>
              <a:ext cx="1136249" cy="48465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Problem</a:t>
              </a:r>
            </a:p>
          </p:txBody>
        </p:sp>
        <p:sp>
          <p:nvSpPr>
            <p:cNvPr id="188" name="Diamond 187"/>
            <p:cNvSpPr/>
            <p:nvPr/>
          </p:nvSpPr>
          <p:spPr>
            <a:xfrm>
              <a:off x="8875936" y="5596566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ConsistsOf</a:t>
              </a:r>
            </a:p>
          </p:txBody>
        </p:sp>
        <p:cxnSp>
          <p:nvCxnSpPr>
            <p:cNvPr id="189" name="Straight Connector 188"/>
            <p:cNvCxnSpPr>
              <a:stCxn id="22" idx="2"/>
              <a:endCxn id="188" idx="0"/>
            </p:cNvCxnSpPr>
            <p:nvPr/>
          </p:nvCxnSpPr>
          <p:spPr>
            <a:xfrm flipH="1">
              <a:off x="9402287" y="3386954"/>
              <a:ext cx="371081" cy="220961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8" idx="2"/>
              <a:endCxn id="23" idx="0"/>
            </p:cNvCxnSpPr>
            <p:nvPr/>
          </p:nvCxnSpPr>
          <p:spPr>
            <a:xfrm>
              <a:off x="9402287" y="6090374"/>
              <a:ext cx="809669" cy="51770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 rot="20246909">
              <a:off x="11396334" y="6201044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ID</a:t>
              </a:r>
            </a:p>
          </p:txBody>
        </p:sp>
        <p:sp>
          <p:nvSpPr>
            <p:cNvPr id="196" name="Oval 195"/>
            <p:cNvSpPr/>
            <p:nvPr/>
          </p:nvSpPr>
          <p:spPr>
            <a:xfrm rot="20246909">
              <a:off x="11381668" y="6588631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name</a:t>
              </a:r>
            </a:p>
          </p:txBody>
        </p:sp>
        <p:cxnSp>
          <p:nvCxnSpPr>
            <p:cNvPr id="197" name="Straight Connector 196"/>
            <p:cNvCxnSpPr>
              <a:stCxn id="23" idx="3"/>
              <a:endCxn id="195" idx="2"/>
            </p:cNvCxnSpPr>
            <p:nvPr/>
          </p:nvCxnSpPr>
          <p:spPr>
            <a:xfrm flipV="1">
              <a:off x="10780080" y="6550805"/>
              <a:ext cx="652668" cy="29960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23" idx="3"/>
              <a:endCxn id="196" idx="2"/>
            </p:cNvCxnSpPr>
            <p:nvPr/>
          </p:nvCxnSpPr>
          <p:spPr>
            <a:xfrm>
              <a:off x="10780080" y="6850408"/>
              <a:ext cx="638002" cy="8798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17DA2EB-51D1-E343-839B-FB0715271F35}"/>
                </a:ext>
              </a:extLst>
            </p:cNvPr>
            <p:cNvSpPr txBox="1"/>
            <p:nvPr/>
          </p:nvSpPr>
          <p:spPr>
            <a:xfrm>
              <a:off x="9183756" y="3567992"/>
              <a:ext cx="52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0..M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816D1D-FC1D-3E41-BCA6-468A8F7FDBA9}"/>
              </a:ext>
            </a:extLst>
          </p:cNvPr>
          <p:cNvGrpSpPr/>
          <p:nvPr/>
        </p:nvGrpSpPr>
        <p:grpSpPr>
          <a:xfrm>
            <a:off x="4875886" y="1172595"/>
            <a:ext cx="4154930" cy="5086613"/>
            <a:chOff x="4875886" y="1172595"/>
            <a:chExt cx="4154930" cy="5086613"/>
          </a:xfrm>
        </p:grpSpPr>
        <p:sp>
          <p:nvSpPr>
            <p:cNvPr id="42" name="Rectangle 41"/>
            <p:cNvSpPr/>
            <p:nvPr/>
          </p:nvSpPr>
          <p:spPr>
            <a:xfrm rot="18825627">
              <a:off x="6978543" y="5067972"/>
              <a:ext cx="1358583" cy="1023889"/>
            </a:xfrm>
            <a:prstGeom prst="rect">
              <a:avLst/>
            </a:prstGeom>
            <a:noFill/>
            <a:ln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600" dirty="0"/>
            </a:p>
          </p:txBody>
        </p:sp>
        <p:cxnSp>
          <p:nvCxnSpPr>
            <p:cNvPr id="56" name="Straight Connector 55"/>
            <p:cNvCxnSpPr>
              <a:cxnSpLocks/>
              <a:stCxn id="4" idx="3"/>
              <a:endCxn id="70" idx="0"/>
            </p:cNvCxnSpPr>
            <p:nvPr/>
          </p:nvCxnSpPr>
          <p:spPr>
            <a:xfrm flipV="1">
              <a:off x="4875886" y="1751198"/>
              <a:ext cx="2414902" cy="9550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Diamond 69"/>
            <p:cNvSpPr/>
            <p:nvPr/>
          </p:nvSpPr>
          <p:spPr>
            <a:xfrm rot="19719384">
              <a:off x="6892869" y="1715166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Pays For</a:t>
              </a:r>
            </a:p>
          </p:txBody>
        </p:sp>
        <p:cxnSp>
          <p:nvCxnSpPr>
            <p:cNvPr id="185" name="Straight Connector 184"/>
            <p:cNvCxnSpPr>
              <a:cxnSpLocks/>
              <a:stCxn id="42" idx="0"/>
              <a:endCxn id="70" idx="2"/>
            </p:cNvCxnSpPr>
            <p:nvPr/>
          </p:nvCxnSpPr>
          <p:spPr>
            <a:xfrm flipV="1">
              <a:off x="7288089" y="2172941"/>
              <a:ext cx="259563" cy="305289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0" name="Oval 489"/>
            <p:cNvSpPr/>
            <p:nvPr/>
          </p:nvSpPr>
          <p:spPr>
            <a:xfrm rot="20246909">
              <a:off x="8078372" y="1172595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fee</a:t>
              </a:r>
            </a:p>
          </p:txBody>
        </p:sp>
        <p:cxnSp>
          <p:nvCxnSpPr>
            <p:cNvPr id="491" name="Straight Connector 490"/>
            <p:cNvCxnSpPr>
              <a:stCxn id="70" idx="3"/>
              <a:endCxn id="490" idx="2"/>
            </p:cNvCxnSpPr>
            <p:nvPr/>
          </p:nvCxnSpPr>
          <p:spPr>
            <a:xfrm flipV="1">
              <a:off x="7868756" y="1522356"/>
              <a:ext cx="246030" cy="16592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136C352-2D1A-4741-A609-3C2B65C4A565}"/>
                </a:ext>
              </a:extLst>
            </p:cNvPr>
            <p:cNvSpPr txBox="1"/>
            <p:nvPr/>
          </p:nvSpPr>
          <p:spPr>
            <a:xfrm>
              <a:off x="4929709" y="1798661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1..1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400E5F6-37E9-7644-A1B3-EFABF8EE772B}"/>
                </a:ext>
              </a:extLst>
            </p:cNvPr>
            <p:cNvSpPr txBox="1"/>
            <p:nvPr/>
          </p:nvSpPr>
          <p:spPr>
            <a:xfrm>
              <a:off x="7354122" y="4498150"/>
              <a:ext cx="439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D385B0-7C65-FB42-95B2-FB6F8FC8BDA0}"/>
              </a:ext>
            </a:extLst>
          </p:cNvPr>
          <p:cNvGrpSpPr/>
          <p:nvPr/>
        </p:nvGrpSpPr>
        <p:grpSpPr>
          <a:xfrm>
            <a:off x="6002910" y="3134527"/>
            <a:ext cx="3202333" cy="4097464"/>
            <a:chOff x="6002910" y="3134527"/>
            <a:chExt cx="3202333" cy="4097464"/>
          </a:xfrm>
        </p:grpSpPr>
        <p:sp>
          <p:nvSpPr>
            <p:cNvPr id="57" name="Diamond 56"/>
            <p:cNvSpPr/>
            <p:nvPr/>
          </p:nvSpPr>
          <p:spPr>
            <a:xfrm rot="18666411">
              <a:off x="7134076" y="5359277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Participates</a:t>
              </a:r>
            </a:p>
          </p:txBody>
        </p:sp>
        <p:cxnSp>
          <p:nvCxnSpPr>
            <p:cNvPr id="58" name="Straight Connector 57"/>
            <p:cNvCxnSpPr>
              <a:stCxn id="24" idx="3"/>
              <a:endCxn id="57" idx="1"/>
            </p:cNvCxnSpPr>
            <p:nvPr/>
          </p:nvCxnSpPr>
          <p:spPr>
            <a:xfrm flipV="1">
              <a:off x="6642726" y="6002778"/>
              <a:ext cx="671643" cy="112314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3"/>
              <a:endCxn id="22" idx="1"/>
            </p:cNvCxnSpPr>
            <p:nvPr/>
          </p:nvCxnSpPr>
          <p:spPr>
            <a:xfrm flipV="1">
              <a:off x="8006484" y="3144626"/>
              <a:ext cx="1198759" cy="206495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 rot="20246909">
              <a:off x="6002910" y="5414888"/>
              <a:ext cx="952444" cy="342482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rank</a:t>
              </a:r>
            </a:p>
          </p:txBody>
        </p:sp>
        <p:cxnSp>
          <p:nvCxnSpPr>
            <p:cNvPr id="181" name="Straight Connector 180"/>
            <p:cNvCxnSpPr>
              <a:cxnSpLocks/>
              <a:stCxn id="57" idx="0"/>
              <a:endCxn id="180" idx="6"/>
            </p:cNvCxnSpPr>
            <p:nvPr/>
          </p:nvCxnSpPr>
          <p:spPr>
            <a:xfrm flipH="1" flipV="1">
              <a:off x="6918940" y="5403491"/>
              <a:ext cx="555448" cy="4035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03FC5A9-C5CA-BB43-8593-F4DEB3A362CC}"/>
                </a:ext>
              </a:extLst>
            </p:cNvPr>
            <p:cNvSpPr txBox="1"/>
            <p:nvPr/>
          </p:nvSpPr>
          <p:spPr>
            <a:xfrm>
              <a:off x="6688786" y="6954992"/>
              <a:ext cx="439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F6CAC937-8261-024A-9C5C-EF778515115B}"/>
                </a:ext>
              </a:extLst>
            </p:cNvPr>
            <p:cNvSpPr txBox="1"/>
            <p:nvPr/>
          </p:nvSpPr>
          <p:spPr>
            <a:xfrm>
              <a:off x="8577636" y="3134527"/>
              <a:ext cx="52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0..M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04F896E0-0151-0149-871C-70C4EE258B9F}"/>
              </a:ext>
            </a:extLst>
          </p:cNvPr>
          <p:cNvSpPr txBox="1"/>
          <p:nvPr/>
        </p:nvSpPr>
        <p:spPr>
          <a:xfrm>
            <a:off x="6265333" y="659271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7FB168B-B21B-E848-A9A9-3AA9C1B16D30}"/>
              </a:ext>
            </a:extLst>
          </p:cNvPr>
          <p:cNvGrpSpPr/>
          <p:nvPr/>
        </p:nvGrpSpPr>
        <p:grpSpPr>
          <a:xfrm>
            <a:off x="5190330" y="4203546"/>
            <a:ext cx="1870806" cy="2680049"/>
            <a:chOff x="5190330" y="4203546"/>
            <a:chExt cx="1870806" cy="2680049"/>
          </a:xfrm>
        </p:grpSpPr>
        <p:sp>
          <p:nvSpPr>
            <p:cNvPr id="40" name="Diamond 39"/>
            <p:cNvSpPr/>
            <p:nvPr/>
          </p:nvSpPr>
          <p:spPr>
            <a:xfrm>
              <a:off x="5190330" y="5062830"/>
              <a:ext cx="1052701" cy="493808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Sponsors</a:t>
              </a:r>
            </a:p>
          </p:txBody>
        </p:sp>
        <p:cxnSp>
          <p:nvCxnSpPr>
            <p:cNvPr id="503" name="Straight Connector 502"/>
            <p:cNvCxnSpPr>
              <a:stCxn id="26" idx="2"/>
              <a:endCxn id="40" idx="0"/>
            </p:cNvCxnSpPr>
            <p:nvPr/>
          </p:nvCxnSpPr>
          <p:spPr>
            <a:xfrm flipH="1">
              <a:off x="5716681" y="4203546"/>
              <a:ext cx="526350" cy="85928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>
              <a:stCxn id="24" idx="0"/>
              <a:endCxn id="40" idx="2"/>
            </p:cNvCxnSpPr>
            <p:nvPr/>
          </p:nvCxnSpPr>
          <p:spPr>
            <a:xfrm flipH="1" flipV="1">
              <a:off x="5716681" y="5556638"/>
              <a:ext cx="357921" cy="132695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2" name="Oval 531"/>
            <p:cNvSpPr/>
            <p:nvPr/>
          </p:nvSpPr>
          <p:spPr>
            <a:xfrm rot="20246909">
              <a:off x="6108692" y="4532953"/>
              <a:ext cx="952444" cy="3342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amount</a:t>
              </a:r>
            </a:p>
          </p:txBody>
        </p:sp>
        <p:cxnSp>
          <p:nvCxnSpPr>
            <p:cNvPr id="533" name="Straight Connector 532"/>
            <p:cNvCxnSpPr>
              <a:stCxn id="532" idx="2"/>
              <a:endCxn id="40" idx="0"/>
            </p:cNvCxnSpPr>
            <p:nvPr/>
          </p:nvCxnSpPr>
          <p:spPr>
            <a:xfrm flipH="1">
              <a:off x="5716681" y="4882714"/>
              <a:ext cx="428425" cy="18011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1B1719E-FEEC-5049-97EC-5A1C032E2D4C}"/>
                </a:ext>
              </a:extLst>
            </p:cNvPr>
            <p:cNvSpPr txBox="1"/>
            <p:nvPr/>
          </p:nvSpPr>
          <p:spPr>
            <a:xfrm>
              <a:off x="6055829" y="6554239"/>
              <a:ext cx="52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0..M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EB6F4E8-F801-DE40-B06D-43001867A491}"/>
                </a:ext>
              </a:extLst>
            </p:cNvPr>
            <p:cNvSpPr txBox="1"/>
            <p:nvPr/>
          </p:nvSpPr>
          <p:spPr>
            <a:xfrm>
              <a:off x="6185521" y="4224594"/>
              <a:ext cx="52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21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188</Words>
  <Application>Microsoft Macintosh PowerPoint</Application>
  <PresentationFormat>A3 Paper (297x420 mm)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Háskólinn í Reykjavík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Þór Jónsson</dc:creator>
  <cp:lastModifiedBy>Björn Þór Jónsson</cp:lastModifiedBy>
  <cp:revision>37</cp:revision>
  <dcterms:created xsi:type="dcterms:W3CDTF">2014-10-01T07:58:21Z</dcterms:created>
  <dcterms:modified xsi:type="dcterms:W3CDTF">2019-09-22T13:41:44Z</dcterms:modified>
</cp:coreProperties>
</file>