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EE30-4E79-EA84-E4D5-EE4A4716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6819F-A69F-5039-195E-3A4DDB234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1259-0F5F-8213-2D9A-FC575D39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2BD1-143E-EEC6-4373-3864F5D6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86E6-F133-00BA-C971-14CEE03B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08C6-BDD1-3B4B-0F65-63C47237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1C189-0145-D6DB-97CA-2C4BCCAEE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F55D-71D4-A6CA-E264-CF8C3BC8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0072-A947-C6CB-391B-415EF2FE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6BC0-C0FC-39D1-5FA2-C186086E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116B4-D0DD-5AF1-F175-D497CFDF3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AD9AF-73CE-DDED-574B-8DDCEABC5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1A93-1C62-D246-4B90-EC9C85F4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9594-6095-FF74-DBD7-7495F0E9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4306-E4C0-4F92-9F0D-C95BF36A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B2E2-FBE3-F651-3CEF-176C97F2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017C-8C4B-E03C-FB68-B02E3E6C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C3E4-C447-CFB0-2F89-2A8D124B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C66C-DC1C-BF39-3585-95378CB4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1274-7ABB-89A7-9772-9161E3D7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A3B-3A56-B99E-3E82-A36C18BC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199F9-7AD1-6C13-513A-2E20126CA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1549-7077-5974-ACF1-B8691162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0313-C91D-09E7-3A85-D2F10518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7D97-94B1-464E-C569-905EA4C9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7FA6-BD9B-1C05-37BA-EA3BC69F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1566-7DD1-8FBC-9C80-31433D01D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7D7B9-270C-67C0-81A9-19E90CE55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B6F07-5630-3957-8C10-760A342D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D2FA-4B8E-564F-A43D-AEB677AD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4C9A-DBDC-65FD-A309-CAA8E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4FF2-141B-13F3-43B0-72327902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F2BD-DDFB-25EA-00B4-10D637C8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D411B-89FE-D309-9082-E89FEF922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C8DC1-C1BF-0517-8B5E-8E3BBF7BA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1A7B7-25A0-D850-1693-6D6871742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8E50-DFC2-6761-5C2C-8A9E7B8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7E3D7-9DE1-88C7-F487-2A3372A4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A5EB5-68C6-DEB7-31C1-C6348723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1813-4376-C257-6259-F2F6F430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CF9D2-8D8F-D51A-B630-0E9B1AE5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76736-F1FD-90F7-D402-43ABF8B7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9422B-C334-7DC2-0C48-D44448F2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FC8F7-1119-F237-3285-0ED36D7F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7FC27-8BA3-3BED-BC37-8CA942AC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5A6B-5908-CC77-6007-19737692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2B3-01BA-315B-91FC-FC749AAF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91CC-A5B3-9EA3-528A-175259D0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2400C-EA78-A307-1456-EE3FED036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27576-FC2B-14DD-42B5-D3F9438C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629A-BF77-1F37-BA90-F2E0977E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14D01-FA98-3DE2-6132-2116106C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44D0-47D5-851F-999F-7C6A6BA9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13AB8-7B13-67EA-F29B-D734A5BAC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1AE32-233E-E188-00C9-074376FA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62FCE-6B11-36CD-A3E2-F4D7D7A6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35C5A-2D55-274C-0F84-BDD11D85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48B1-7C12-FBAB-1D18-436033B3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5B603-C234-6E55-D3CD-6236DFD3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7CB1A-8072-D9A9-BDDA-065105901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A1514-837A-DC70-41A6-E3DBDD82F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4E73-65C7-0449-A345-4A79877774D6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B506-54FB-8F34-1089-27B929E33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32FA-277D-C39A-4F50-B82D25F3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C52F-8844-B944-ADEA-378F42D9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19F9-9738-22F9-7897-497AB267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research proposal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B8AE6-F358-A8A5-2825-1390B71D27F7}"/>
              </a:ext>
            </a:extLst>
          </p:cNvPr>
          <p:cNvSpPr/>
          <p:nvPr/>
        </p:nvSpPr>
        <p:spPr>
          <a:xfrm>
            <a:off x="7846828" y="1286540"/>
            <a:ext cx="3147237" cy="2583711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PICTURE OF MATERIAL/BANDGAP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0581D-357B-1284-B22C-B090CB0C703C}"/>
              </a:ext>
            </a:extLst>
          </p:cNvPr>
          <p:cNvSpPr txBox="1"/>
          <p:nvPr/>
        </p:nvSpPr>
        <p:spPr>
          <a:xfrm>
            <a:off x="838200" y="1690688"/>
            <a:ext cx="5147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29919-655B-F6C1-70A9-AB81ADFFCC07}"/>
              </a:ext>
            </a:extLst>
          </p:cNvPr>
          <p:cNvSpPr/>
          <p:nvPr/>
        </p:nvSpPr>
        <p:spPr>
          <a:xfrm>
            <a:off x="2044995" y="3875456"/>
            <a:ext cx="4515293" cy="2583711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PICTURE OF REAL-WORLD USE</a:t>
            </a:r>
          </a:p>
        </p:txBody>
      </p:sp>
    </p:spTree>
    <p:extLst>
      <p:ext uri="{BB962C8B-B14F-4D97-AF65-F5344CB8AC3E}">
        <p14:creationId xmlns:p14="http://schemas.microsoft.com/office/powerpoint/2010/main" val="28471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of research proposal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research proposal </dc:title>
  <dc:creator>Archie Morrison (Student)</dc:creator>
  <cp:lastModifiedBy>Archie Morrison (Student)</cp:lastModifiedBy>
  <cp:revision>1</cp:revision>
  <dcterms:created xsi:type="dcterms:W3CDTF">2022-10-05T11:30:32Z</dcterms:created>
  <dcterms:modified xsi:type="dcterms:W3CDTF">2022-10-05T11:42:36Z</dcterms:modified>
</cp:coreProperties>
</file>