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9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6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994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2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013E-0C6A-48FC-9801-5832DA1EE99B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720A9-ED91-459D-BFA7-54E1B487FA6F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08B84-02BA-935D-485E-FB1C4511F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Decorator Pattern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65D25A-D650-1835-B9FB-70CDEA527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Підготували Гоголь і </a:t>
            </a:r>
            <a:r>
              <a:rPr lang="uk-UA" dirty="0" err="1"/>
              <a:t>Маринич</a:t>
            </a:r>
            <a:r>
              <a:rPr lang="uk-UA" dirty="0"/>
              <a:t> Антони</a:t>
            </a:r>
          </a:p>
        </p:txBody>
      </p:sp>
    </p:spTree>
    <p:extLst>
      <p:ext uri="{BB962C8B-B14F-4D97-AF65-F5344CB8AC3E}">
        <p14:creationId xmlns:p14="http://schemas.microsoft.com/office/powerpoint/2010/main" val="428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012CD-7F97-E861-C8E4-440F2AF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7939C-D6F7-8867-5537-769846D0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0286"/>
            <a:ext cx="10515600" cy="4351338"/>
          </a:xfrm>
        </p:spPr>
        <p:txBody>
          <a:bodyPr/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Decorator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?</a:t>
            </a:r>
          </a:p>
          <a:p>
            <a:r>
              <a:rPr lang="ru-RU" dirty="0"/>
              <a:t>Коли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?</a:t>
            </a:r>
          </a:p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патерна</a:t>
            </a:r>
            <a:r>
              <a:rPr lang="ru-RU" dirty="0"/>
              <a:t>.</a:t>
            </a:r>
          </a:p>
          <a:p>
            <a:r>
              <a:rPr lang="ru-RU" dirty="0"/>
              <a:t>Приклад </a:t>
            </a:r>
            <a:r>
              <a:rPr lang="uk-UA" dirty="0"/>
              <a:t>реалізації</a:t>
            </a:r>
            <a:endParaRPr lang="ru-RU" dirty="0"/>
          </a:p>
        </p:txBody>
      </p:sp>
      <p:pic>
        <p:nvPicPr>
          <p:cNvPr id="5" name="Рисунок 4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4CA4B1A-85D0-799B-E3C7-EE256955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76" y="2091081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29122-9FC3-2C1B-A633-4CCA4F5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Основна концепція </a:t>
            </a:r>
            <a:r>
              <a:rPr lang="en-US" dirty="0"/>
              <a:t>Decorator Pattern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B4E71-A2C3-4FDB-2701-ABE738C3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Decorator Pattern — </a:t>
            </a:r>
            <a:r>
              <a:rPr lang="uk-UA" sz="1800" dirty="0"/>
              <a:t>це структурний </a:t>
            </a:r>
            <a:r>
              <a:rPr lang="uk-UA" sz="1800" dirty="0" err="1"/>
              <a:t>патерн</a:t>
            </a:r>
            <a:r>
              <a:rPr lang="uk-UA" sz="1800" dirty="0"/>
              <a:t> проектування, який дозволяє додавати нові функції до об'єктів без зміни їхньої реалізації в існуючих класах. Він працює через механізм "обгортання", де декоратори, що реалізують той самий інтерфейс, що й оригінальний об'єкт, вкладають один в одного, дозволяючи </a:t>
            </a:r>
            <a:r>
              <a:rPr lang="uk-UA" sz="1800" dirty="0" err="1"/>
              <a:t>динамічно</a:t>
            </a:r>
            <a:r>
              <a:rPr lang="uk-UA" sz="1800" dirty="0"/>
              <a:t> розширювати функціональність. Цей </a:t>
            </a:r>
            <a:r>
              <a:rPr lang="uk-UA" sz="1800" dirty="0" err="1"/>
              <a:t>патерн</a:t>
            </a:r>
            <a:r>
              <a:rPr lang="uk-UA" sz="1800" dirty="0"/>
              <a:t> ідеально підходить для ситуацій, коли потрібно додавати обов'язки об'єктам на льоту, зберігаючи при цьому код чистим і гнучким.</a:t>
            </a:r>
          </a:p>
        </p:txBody>
      </p:sp>
      <p:pic>
        <p:nvPicPr>
          <p:cNvPr id="5" name="Рисунок 4" descr="Изображение выглядит как шахматная фигура, искусство, зарисо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17E3CCF2-B5BD-A460-3B1A-D2FEE064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34" y="3815136"/>
            <a:ext cx="4589124" cy="28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B573-2963-3ECD-EB76-EA88496F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Основна концепція </a:t>
            </a:r>
            <a:r>
              <a:rPr lang="en-US" dirty="0"/>
              <a:t>Decorator Pattern</a:t>
            </a:r>
            <a:endParaRPr lang="uk-UA" dirty="0"/>
          </a:p>
        </p:txBody>
      </p:sp>
      <p:pic>
        <p:nvPicPr>
          <p:cNvPr id="5" name="Объект 4" descr="Изображение выглядит как текст, диаграмма, Пл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118B77-DF84-5888-8716-96755804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2" y="2255703"/>
            <a:ext cx="5553075" cy="355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660FE-A122-4BF5-6BF7-4B3746E2923D}"/>
              </a:ext>
            </a:extLst>
          </p:cNvPr>
          <p:cNvSpPr txBox="1"/>
          <p:nvPr/>
        </p:nvSpPr>
        <p:spPr>
          <a:xfrm>
            <a:off x="6390526" y="1931542"/>
            <a:ext cx="5630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/>
              <a:t>Circle </a:t>
            </a:r>
            <a:r>
              <a:rPr lang="ru-RU" dirty="0"/>
              <a:t>та </a:t>
            </a:r>
            <a:r>
              <a:rPr lang="en-US" dirty="0"/>
              <a:t>Rectangle </a:t>
            </a:r>
            <a:r>
              <a:rPr lang="uk-UA" dirty="0" err="1"/>
              <a:t>імплементують</a:t>
            </a:r>
            <a:r>
              <a:rPr lang="uk-UA" dirty="0"/>
              <a:t> інтерфейс </a:t>
            </a:r>
            <a:r>
              <a:rPr lang="en-US" dirty="0"/>
              <a:t>Shape. </a:t>
            </a:r>
            <a:r>
              <a:rPr lang="uk-UA" dirty="0"/>
              <a:t>Функція </a:t>
            </a:r>
            <a:r>
              <a:rPr lang="en-US" dirty="0"/>
              <a:t>draw </a:t>
            </a:r>
            <a:r>
              <a:rPr lang="ru-RU" dirty="0" err="1"/>
              <a:t>виводить</a:t>
            </a:r>
            <a:r>
              <a:rPr lang="ru-RU" dirty="0"/>
              <a:t> форму об</a:t>
            </a:r>
            <a:r>
              <a:rPr lang="uk-UA" dirty="0"/>
              <a:t>’</a:t>
            </a:r>
            <a:r>
              <a:rPr lang="uk-UA" dirty="0" err="1"/>
              <a:t>єкта</a:t>
            </a:r>
            <a:r>
              <a:rPr lang="uk-U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Нехай ми хочемо додати можливість фарбувати їх в червоний колір, не міняючи імплементацій цих класів.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Абстрактний клас </a:t>
            </a:r>
            <a:r>
              <a:rPr lang="en-US" dirty="0" err="1"/>
              <a:t>ShapeDecorator</a:t>
            </a:r>
            <a:r>
              <a:rPr lang="en-US" dirty="0"/>
              <a:t> </a:t>
            </a:r>
            <a:r>
              <a:rPr lang="ru-RU" dirty="0"/>
              <a:t>також </a:t>
            </a:r>
            <a:r>
              <a:rPr lang="uk-UA" dirty="0" err="1"/>
              <a:t>імплементує</a:t>
            </a:r>
            <a:r>
              <a:rPr lang="uk-UA" dirty="0"/>
              <a:t> інтерфейс </a:t>
            </a:r>
            <a:r>
              <a:rPr lang="en-US" dirty="0"/>
              <a:t>Shape</a:t>
            </a:r>
            <a:r>
              <a:rPr lang="uk-UA" dirty="0"/>
              <a:t>, і при цьому зберігає в собі об’єкт </a:t>
            </a:r>
            <a:r>
              <a:rPr lang="en-US" dirty="0"/>
              <a:t>Shape. </a:t>
            </a:r>
            <a:r>
              <a:rPr lang="en-US" dirty="0" err="1"/>
              <a:t>RedShapeDecorator</a:t>
            </a:r>
            <a:r>
              <a:rPr lang="en-US" dirty="0"/>
              <a:t> </a:t>
            </a:r>
            <a:r>
              <a:rPr lang="uk-UA" dirty="0"/>
              <a:t>наслідує його і додає додаткову функцію </a:t>
            </a:r>
            <a:r>
              <a:rPr lang="en-US" dirty="0" err="1"/>
              <a:t>setRedBorder</a:t>
            </a:r>
            <a:r>
              <a:rPr lang="en-US" dirty="0"/>
              <a:t>()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196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AABA2-E121-B3C3-C6F1-6CAFD57D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en-US" dirty="0"/>
              <a:t> </a:t>
            </a:r>
            <a:r>
              <a:rPr lang="uk-UA" dirty="0"/>
              <a:t>цей </a:t>
            </a:r>
            <a:r>
              <a:rPr lang="uk-UA" dirty="0" err="1"/>
              <a:t>патерн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DEF99-908A-B403-3B36-72AB1DEC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Додавання функціональності на льоту: Коли вам потрібно додати нові функції або обов'язки до об'єктів під час виконання програми, і ці зміни мають бути тимчасовими або специфічними для певного контексту.</a:t>
            </a:r>
          </a:p>
          <a:p>
            <a:r>
              <a:rPr lang="uk-UA" dirty="0"/>
              <a:t>Збереження гнучкості системи: Якщо архітектура системи вимагає, щоб вона залишалася відкритою для майбутніх розширень, декоратори дозволяють це робити без модифікації існуючих класів.</a:t>
            </a:r>
          </a:p>
          <a:p>
            <a:r>
              <a:rPr lang="uk-UA" dirty="0"/>
              <a:t>Уникнення надмірного наслідування: Коли ієрархія спадкування ризикує стати надто складною або заплутаною, декоратори можуть бути більш ефективним способом додавання функціональності без великої кількості нових підкласів.</a:t>
            </a:r>
          </a:p>
          <a:p>
            <a:r>
              <a:rPr lang="uk-UA" dirty="0"/>
              <a:t>Комбінація властивостей: Коли потрібно </a:t>
            </a:r>
            <a:r>
              <a:rPr lang="uk-UA" dirty="0" err="1"/>
              <a:t>динамічно</a:t>
            </a:r>
            <a:r>
              <a:rPr lang="uk-UA" dirty="0"/>
              <a:t> комбінувати властивості або поведінку на основі конкретних умов або налаштувань виконання, декоратори надають засіб для цього з мінімальними змінами до об'єктів.</a:t>
            </a:r>
          </a:p>
        </p:txBody>
      </p:sp>
    </p:spTree>
    <p:extLst>
      <p:ext uri="{BB962C8B-B14F-4D97-AF65-F5344CB8AC3E}">
        <p14:creationId xmlns:p14="http://schemas.microsoft.com/office/powerpoint/2010/main" val="199185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98BCA-786C-2A62-50F8-AEB798D6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uk-UA" dirty="0" err="1"/>
              <a:t>реалізції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244BB-D35D-2189-9130-87B4615A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37" y="2015732"/>
            <a:ext cx="4985261" cy="3806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F9690-0362-18DB-13D5-76561CB68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692"/>
          <a:stretch/>
        </p:blipFill>
        <p:spPr>
          <a:xfrm>
            <a:off x="956374" y="2015732"/>
            <a:ext cx="4663591" cy="37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5617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292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Галерея</vt:lpstr>
      <vt:lpstr>Java Decorator Pattern</vt:lpstr>
      <vt:lpstr>Зміст</vt:lpstr>
      <vt:lpstr>Основна концепція Decorator Pattern</vt:lpstr>
      <vt:lpstr>Основна концепція Decorator Pattern</vt:lpstr>
      <vt:lpstr>Коли варто використовувати цей патерн?</vt:lpstr>
      <vt:lpstr>Приклад реалізції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decorator pattern</dc:title>
  <dc:creator>Гоголь Антон Олександрович</dc:creator>
  <cp:lastModifiedBy>Гоголь Антон Олександрович</cp:lastModifiedBy>
  <cp:revision>6</cp:revision>
  <dcterms:created xsi:type="dcterms:W3CDTF">2024-04-16T14:03:43Z</dcterms:created>
  <dcterms:modified xsi:type="dcterms:W3CDTF">2024-04-17T09:28:25Z</dcterms:modified>
</cp:coreProperties>
</file>