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6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7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53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0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53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45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4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5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1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2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1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7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6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7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24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DC93B-DE8E-7945-8E1A-31DCE4AF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03" y="-787400"/>
            <a:ext cx="8791575" cy="23876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Призентацию разработали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3ADB4C-AA58-D643-8787-EA35227D1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281" y="3148141"/>
            <a:ext cx="9077007" cy="1846674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Горбань А.В.</a:t>
            </a:r>
          </a:p>
          <a:p>
            <a:r>
              <a:rPr lang="ru-RU" sz="2800">
                <a:solidFill>
                  <a:schemeClr val="bg1"/>
                </a:solidFill>
              </a:rPr>
              <a:t>Прачёв Д.И.</a:t>
            </a:r>
          </a:p>
        </p:txBody>
      </p:sp>
    </p:spTree>
    <p:extLst>
      <p:ext uri="{BB962C8B-B14F-4D97-AF65-F5344CB8AC3E}">
        <p14:creationId xmlns:p14="http://schemas.microsoft.com/office/powerpoint/2010/main" val="185090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E17E1-3C79-554D-B69E-FB85E7F1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69" y="572315"/>
            <a:ext cx="9905998" cy="1478570"/>
          </a:xfrm>
        </p:spPr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0AFF03B-6CAC-C647-B37C-5C17099D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662" y="815"/>
            <a:ext cx="4011338" cy="68571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E93DD-6606-7A4A-810E-E7E8056651CC}"/>
              </a:ext>
            </a:extLst>
          </p:cNvPr>
          <p:cNvSpPr txBox="1"/>
          <p:nvPr/>
        </p:nvSpPr>
        <p:spPr>
          <a:xfrm>
            <a:off x="131884" y="2275245"/>
            <a:ext cx="8180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</a:rPr>
              <a:t>Представляем Вам главное меню игры «nonoArt». В главном меню расположены 4 пункта:</a:t>
            </a:r>
          </a:p>
          <a:p>
            <a:pPr marL="342900" indent="-342900" algn="l">
              <a:buAutoNum type="arabicPeriod"/>
            </a:pPr>
            <a:r>
              <a:rPr lang="ru-RU">
                <a:solidFill>
                  <a:schemeClr val="bg1"/>
                </a:solidFill>
              </a:rPr>
              <a:t>Уровни</a:t>
            </a:r>
          </a:p>
          <a:p>
            <a:pPr marL="342900" indent="-342900" algn="l">
              <a:buAutoNum type="arabicPeriod"/>
            </a:pPr>
            <a:r>
              <a:rPr lang="ru-RU">
                <a:solidFill>
                  <a:schemeClr val="bg1"/>
                </a:solidFill>
              </a:rPr>
              <a:t>Продолжить</a:t>
            </a:r>
          </a:p>
          <a:p>
            <a:pPr marL="342900" indent="-342900" algn="l">
              <a:buAutoNum type="arabicPeriod"/>
            </a:pPr>
            <a:r>
              <a:rPr lang="ru-RU">
                <a:solidFill>
                  <a:schemeClr val="bg1"/>
                </a:solidFill>
              </a:rPr>
              <a:t>Рисовать</a:t>
            </a:r>
          </a:p>
          <a:p>
            <a:pPr marL="342900" indent="-342900" algn="l">
              <a:buAutoNum type="arabicPeriod"/>
            </a:pPr>
            <a:r>
              <a:rPr lang="ru-RU">
                <a:solidFill>
                  <a:schemeClr val="bg1"/>
                </a:solidFill>
              </a:rPr>
              <a:t>О приложении</a:t>
            </a:r>
          </a:p>
          <a:p>
            <a:pPr algn="l"/>
            <a:r>
              <a:rPr lang="ru-RU">
                <a:solidFill>
                  <a:schemeClr val="bg1"/>
                </a:solidFill>
              </a:rPr>
              <a:t>Подробнее о каждом из них мы расскажем далее.</a:t>
            </a:r>
          </a:p>
          <a:p>
            <a:pPr algn="l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0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FDBBF-661E-9F44-8A14-58DBBF55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193" y="651301"/>
            <a:ext cx="8644808" cy="1030289"/>
          </a:xfrm>
        </p:spPr>
        <p:txBody>
          <a:bodyPr/>
          <a:lstStyle/>
          <a:p>
            <a:r>
              <a:rPr lang="ru-RU" dirty="0"/>
              <a:t>Уровни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D8329BA-BC8D-0E4F-8E9F-886E524E2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3475" y="0"/>
            <a:ext cx="3248526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BA759-2336-F64F-ABB1-F34EEB96C961}"/>
              </a:ext>
            </a:extLst>
          </p:cNvPr>
          <p:cNvSpPr txBox="1"/>
          <p:nvPr/>
        </p:nvSpPr>
        <p:spPr>
          <a:xfrm>
            <a:off x="0" y="2332891"/>
            <a:ext cx="894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Как вы видите на рисунке справа,  в игре присутствует 5 уровней (это только начало).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Каждый из них нужно пройти, после чего приступить к следующему, но какой из них будет первый решать вам. Следующий слайд покажет вам на примере уровень под названием «Сердечко». </a:t>
            </a:r>
          </a:p>
        </p:txBody>
      </p:sp>
    </p:spTree>
    <p:extLst>
      <p:ext uri="{BB962C8B-B14F-4D97-AF65-F5344CB8AC3E}">
        <p14:creationId xmlns:p14="http://schemas.microsoft.com/office/powerpoint/2010/main" val="361937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A2507-02CC-5447-8AB4-8D54452D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9" y="-214445"/>
            <a:ext cx="5576707" cy="1066799"/>
          </a:xfrm>
        </p:spPr>
        <p:txBody>
          <a:bodyPr/>
          <a:lstStyle/>
          <a:p>
            <a:r>
              <a:rPr lang="ru-RU" dirty="0"/>
              <a:t>Уровень сердечко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EC5D8B7-C0AA-1C4C-BD28-70F9CDC3A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355" y="0"/>
            <a:ext cx="3248526" cy="6858000"/>
          </a:xfr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C922222-97F0-AE4A-B414-B9A8D05C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75" y="0"/>
            <a:ext cx="324852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A48947-4EF4-4A42-8D3F-9AF9022BC331}"/>
              </a:ext>
            </a:extLst>
          </p:cNvPr>
          <p:cNvSpPr txBox="1"/>
          <p:nvPr/>
        </p:nvSpPr>
        <p:spPr>
          <a:xfrm flipV="1">
            <a:off x="0" y="610136"/>
            <a:ext cx="5759355" cy="106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47521522-2A34-3E40-851A-6FE60C767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926" y="1485900"/>
            <a:ext cx="2153430" cy="537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08EF48-0D31-2B45-BC47-1B7086D2D594}"/>
              </a:ext>
            </a:extLst>
          </p:cNvPr>
          <p:cNvSpPr txBox="1"/>
          <p:nvPr/>
        </p:nvSpPr>
        <p:spPr>
          <a:xfrm flipH="1">
            <a:off x="0" y="731245"/>
            <a:ext cx="360592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В самом начале ,  как только мы выбрали уровень, нам открывается пустое поле. Где видно стрелочку, отдельные поля с 3 разными цветами и разным значением цифр, поля с цифрами слева отвечают за то сколько должно быть в строке цвета, которым написана цифра, строка сверху определяет количество того или иного цвета в столбце. Так же стрелочка очищает все поле. После того как мы все правильно сделали и нарисовали рисунок, нам выводит оповещение, что мы прошли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5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C5ACB-AFF3-4346-AA27-73F52E20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646" y="0"/>
            <a:ext cx="9905998" cy="1478570"/>
          </a:xfrm>
        </p:spPr>
        <p:txBody>
          <a:bodyPr/>
          <a:lstStyle/>
          <a:p>
            <a:r>
              <a:rPr lang="ru-RU" dirty="0"/>
              <a:t>Продолжить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CD94370-6254-774B-B30E-2D1B4EA3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3475" y="0"/>
            <a:ext cx="3248526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8BA30-126B-3C48-83A2-81895DDE66E6}"/>
              </a:ext>
            </a:extLst>
          </p:cNvPr>
          <p:cNvSpPr txBox="1"/>
          <p:nvPr/>
        </p:nvSpPr>
        <p:spPr>
          <a:xfrm rot="10800000" flipH="1" flipV="1">
            <a:off x="61546" y="2334390"/>
            <a:ext cx="8943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И так, допустим мы рисовали уровень и случайно вышли или же решили оставить и дорисовать потом. Но нет кнопки сохранить, не беда, уровни автоматически сохраняются и как только вы </a:t>
            </a:r>
            <a:r>
              <a:rPr lang="ru-RU" sz="2000" dirty="0" smtClean="0">
                <a:solidFill>
                  <a:schemeClr val="bg1"/>
                </a:solidFill>
              </a:rPr>
              <a:t>заного </a:t>
            </a:r>
            <a:r>
              <a:rPr lang="ru-RU" sz="2000" dirty="0">
                <a:solidFill>
                  <a:schemeClr val="bg1"/>
                </a:solidFill>
              </a:rPr>
              <a:t>войдете в игру и нажмете продолжить, вам откроет ваш не завершенный процесс в уровне.</a:t>
            </a:r>
          </a:p>
        </p:txBody>
      </p:sp>
    </p:spTree>
    <p:extLst>
      <p:ext uri="{BB962C8B-B14F-4D97-AF65-F5344CB8AC3E}">
        <p14:creationId xmlns:p14="http://schemas.microsoft.com/office/powerpoint/2010/main" val="379289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A8422-624B-344E-AE55-053DC89A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485" y="-175846"/>
            <a:ext cx="9905998" cy="1478570"/>
          </a:xfrm>
        </p:spPr>
        <p:txBody>
          <a:bodyPr/>
          <a:lstStyle/>
          <a:p>
            <a:r>
              <a:rPr lang="ru-RU" dirty="0"/>
              <a:t>Рисовать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EFD864E-A193-0D49-9F48-1BA4193B7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7472" y="0"/>
            <a:ext cx="2873390" cy="6866792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42ED6F1-F5C3-D946-9256-4B22A27A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862" y="-12413"/>
            <a:ext cx="2661138" cy="685800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CDAE1DC-4418-4F4F-B305-7DBBA8E9F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325" y="0"/>
            <a:ext cx="2226147" cy="446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FB0146-0AA8-F74F-8B0B-C9047EF4AAB9}"/>
              </a:ext>
            </a:extLst>
          </p:cNvPr>
          <p:cNvSpPr txBox="1"/>
          <p:nvPr/>
        </p:nvSpPr>
        <p:spPr>
          <a:xfrm>
            <a:off x="359067" y="1478570"/>
            <a:ext cx="40722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Что же в главном меню обозначает «рисовать»??? Это сделано для наших пользователей игры, что бы они помогали придумывать, а так же развивать игру. После нажатия им открывается поле, где регулируется ширина и высота, зажав на цвет открывается панель выбора цвета, после выбора нужно внизу нажать на полосочку.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9C27E-98D9-A04C-9B08-DC1A0D299736}"/>
              </a:ext>
            </a:extLst>
          </p:cNvPr>
          <p:cNvSpPr txBox="1"/>
          <p:nvPr/>
        </p:nvSpPr>
        <p:spPr>
          <a:xfrm>
            <a:off x="826477" y="4537263"/>
            <a:ext cx="5769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Обязательно должно быть 3 разных цвета. После того как рисунок нарисован игрок вводит название, </a:t>
            </a:r>
            <a:r>
              <a:rPr lang="ru-RU" dirty="0" smtClean="0"/>
              <a:t>нажимает </a:t>
            </a:r>
            <a:r>
              <a:rPr lang="ru-RU" dirty="0"/>
              <a:t>получить ,  после чего ему выводится код, который нужно скопировать и отправить на почту </a:t>
            </a:r>
            <a:r>
              <a:rPr lang="ru-RU" dirty="0" smtClean="0"/>
              <a:t>одному </a:t>
            </a:r>
            <a:r>
              <a:rPr lang="ru-RU" dirty="0"/>
              <a:t>из разработчиков игры. А разработчик рассмотрев уровень и оценив на сколько он интересен , в свою очередь решает добавлять его в список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31967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317BA-C642-B542-8847-52182C5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385" y="-254977"/>
            <a:ext cx="9905998" cy="1478570"/>
          </a:xfrm>
        </p:spPr>
        <p:txBody>
          <a:bodyPr/>
          <a:lstStyle/>
          <a:p>
            <a:r>
              <a:rPr lang="ru-RU" dirty="0"/>
              <a:t>О приложении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AA950C4-1B89-BC4D-8AA3-66532113C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3475" y="0"/>
            <a:ext cx="3248526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68894-84B1-EE4A-B2DB-FC2CB501D8B4}"/>
              </a:ext>
            </a:extLst>
          </p:cNvPr>
          <p:cNvSpPr txBox="1"/>
          <p:nvPr/>
        </p:nvSpPr>
        <p:spPr>
          <a:xfrm>
            <a:off x="175847" y="2033000"/>
            <a:ext cx="8493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Нашей заключительной частью приложения является само описание «о приложении» , в нем описывается что за игра «nonoArt»,  что она совмещает между собой, для чего разработана, а так же кем разработана. В этой части так же можнт найти почту для связи с разработчиками игры и ссылку на репозиторий игры. На этом всё.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Большое спасибо за внимание и за предоставление возможности поучавствовать в олимпиаде IT-планета.</a:t>
            </a:r>
          </a:p>
          <a:p>
            <a:pPr algn="l"/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16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</TotalTime>
  <Words>419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Призентацию разработали</vt:lpstr>
      <vt:lpstr>Главное меню</vt:lpstr>
      <vt:lpstr>Уровни</vt:lpstr>
      <vt:lpstr>Уровень сердечко</vt:lpstr>
      <vt:lpstr>Продолжить</vt:lpstr>
      <vt:lpstr>Рисовать</vt:lpstr>
      <vt:lpstr>О приложении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Призентацию разработали</dc:title>
  <dc:creator>Дмитрий Прачёв</dc:creator>
  <cp:lastModifiedBy>user</cp:lastModifiedBy>
  <cp:revision>3</cp:revision>
  <dcterms:created xsi:type="dcterms:W3CDTF">2021-04-09T21:06:06Z</dcterms:created>
  <dcterms:modified xsi:type="dcterms:W3CDTF">2021-04-09T22:30:44Z</dcterms:modified>
</cp:coreProperties>
</file>