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65" r:id="rId3"/>
    <p:sldId id="257" r:id="rId4"/>
    <p:sldId id="263" r:id="rId5"/>
    <p:sldId id="269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15BDD5-3717-434A-9956-4A38B2F755B5}">
          <p14:sldIdLst>
            <p14:sldId id="256"/>
            <p14:sldId id="265"/>
            <p14:sldId id="257"/>
            <p14:sldId id="263"/>
            <p14:sldId id="269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Grigoriev" initials="AG" lastIdx="0" clrIdx="0">
    <p:extLst>
      <p:ext uri="{19B8F6BF-5375-455C-9EA6-DF929625EA0E}">
        <p15:presenceInfo xmlns:p15="http://schemas.microsoft.com/office/powerpoint/2012/main" userId="d2500cabc4b9db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346A7-B423-4862-969D-1CE9B6F86C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0F5600-26A1-4771-99D9-9D7703D4A321}">
      <dgm:prSet/>
      <dgm:spPr/>
      <dgm:t>
        <a:bodyPr/>
        <a:lstStyle/>
        <a:p>
          <a:pPr algn="just"/>
          <a:r>
            <a:rPr lang="ru-RU" baseline="0" dirty="0"/>
            <a:t>Линейный: шкала, длина отрезка которой </a:t>
          </a:r>
          <a:r>
            <a:rPr lang="ru-RU" baseline="0"/>
            <a:t>пропорциональна  разности </a:t>
          </a:r>
          <a:r>
            <a:rPr lang="ru-RU" baseline="0" dirty="0"/>
            <a:t>величин на его концах. </a:t>
          </a:r>
          <a:endParaRPr lang="en-US" dirty="0"/>
        </a:p>
      </dgm:t>
    </dgm:pt>
    <dgm:pt modelId="{8AE16FA2-8364-4B38-8BD2-4CE230DEF594}" type="parTrans" cxnId="{1C5A6E62-C9E2-47EF-8511-59C963166FB1}">
      <dgm:prSet/>
      <dgm:spPr/>
      <dgm:t>
        <a:bodyPr/>
        <a:lstStyle/>
        <a:p>
          <a:endParaRPr lang="en-US"/>
        </a:p>
      </dgm:t>
    </dgm:pt>
    <dgm:pt modelId="{E6BF65FF-BCE3-467B-838B-31C58B34CCF1}" type="sibTrans" cxnId="{1C5A6E62-C9E2-47EF-8511-59C963166FB1}">
      <dgm:prSet/>
      <dgm:spPr/>
      <dgm:t>
        <a:bodyPr/>
        <a:lstStyle/>
        <a:p>
          <a:endParaRPr lang="en-US"/>
        </a:p>
      </dgm:t>
    </dgm:pt>
    <dgm:pt modelId="{ED0FDCF3-867F-429B-A35A-C8E7C4C040C1}">
      <dgm:prSet/>
      <dgm:spPr/>
      <dgm:t>
        <a:bodyPr/>
        <a:lstStyle/>
        <a:p>
          <a:pPr algn="just"/>
          <a:r>
            <a:rPr lang="ru-RU" baseline="0" dirty="0"/>
            <a:t>Логарифмический: шкала, длина отрезка которой пропорциональна логарифму отношения величин.</a:t>
          </a:r>
          <a:endParaRPr lang="en-US" dirty="0"/>
        </a:p>
      </dgm:t>
    </dgm:pt>
    <dgm:pt modelId="{1E806181-3D0F-49FB-94C6-38DDF22C38DE}" type="parTrans" cxnId="{CA252A91-A467-4DBC-AF40-C2D5B0B5E84B}">
      <dgm:prSet/>
      <dgm:spPr/>
      <dgm:t>
        <a:bodyPr/>
        <a:lstStyle/>
        <a:p>
          <a:endParaRPr lang="en-US"/>
        </a:p>
      </dgm:t>
    </dgm:pt>
    <dgm:pt modelId="{531D79A2-84AC-495A-9187-7F03C1F3FF09}" type="sibTrans" cxnId="{CA252A91-A467-4DBC-AF40-C2D5B0B5E84B}">
      <dgm:prSet/>
      <dgm:spPr/>
      <dgm:t>
        <a:bodyPr/>
        <a:lstStyle/>
        <a:p>
          <a:endParaRPr lang="en-US"/>
        </a:p>
      </dgm:t>
    </dgm:pt>
    <dgm:pt modelId="{E1AA0921-32F3-482C-907F-302A7ADC8B6C}" type="pres">
      <dgm:prSet presAssocID="{DFF346A7-B423-4862-969D-1CE9B6F86C08}" presName="linear" presStyleCnt="0">
        <dgm:presLayoutVars>
          <dgm:animLvl val="lvl"/>
          <dgm:resizeHandles val="exact"/>
        </dgm:presLayoutVars>
      </dgm:prSet>
      <dgm:spPr/>
    </dgm:pt>
    <dgm:pt modelId="{AB6B0903-FED5-4165-B964-2ACD707DA818}" type="pres">
      <dgm:prSet presAssocID="{B40F5600-26A1-4771-99D9-9D7703D4A3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3FE4D3-3C0C-4598-BD44-52C80C4F4562}" type="pres">
      <dgm:prSet presAssocID="{E6BF65FF-BCE3-467B-838B-31C58B34CCF1}" presName="spacer" presStyleCnt="0"/>
      <dgm:spPr/>
    </dgm:pt>
    <dgm:pt modelId="{ABD422AE-9D2D-454D-8108-28203B647D30}" type="pres">
      <dgm:prSet presAssocID="{ED0FDCF3-867F-429B-A35A-C8E7C4C040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2517322-1E6B-433C-922B-10FA8984F221}" type="presOf" srcId="{DFF346A7-B423-4862-969D-1CE9B6F86C08}" destId="{E1AA0921-32F3-482C-907F-302A7ADC8B6C}" srcOrd="0" destOrd="0" presId="urn:microsoft.com/office/officeart/2005/8/layout/vList2"/>
    <dgm:cxn modelId="{1C5A6E62-C9E2-47EF-8511-59C963166FB1}" srcId="{DFF346A7-B423-4862-969D-1CE9B6F86C08}" destId="{B40F5600-26A1-4771-99D9-9D7703D4A321}" srcOrd="0" destOrd="0" parTransId="{8AE16FA2-8364-4B38-8BD2-4CE230DEF594}" sibTransId="{E6BF65FF-BCE3-467B-838B-31C58B34CCF1}"/>
    <dgm:cxn modelId="{909D605A-6FD3-492F-BE1B-C537AC375C58}" type="presOf" srcId="{ED0FDCF3-867F-429B-A35A-C8E7C4C040C1}" destId="{ABD422AE-9D2D-454D-8108-28203B647D30}" srcOrd="0" destOrd="0" presId="urn:microsoft.com/office/officeart/2005/8/layout/vList2"/>
    <dgm:cxn modelId="{CA252A91-A467-4DBC-AF40-C2D5B0B5E84B}" srcId="{DFF346A7-B423-4862-969D-1CE9B6F86C08}" destId="{ED0FDCF3-867F-429B-A35A-C8E7C4C040C1}" srcOrd="1" destOrd="0" parTransId="{1E806181-3D0F-49FB-94C6-38DDF22C38DE}" sibTransId="{531D79A2-84AC-495A-9187-7F03C1F3FF09}"/>
    <dgm:cxn modelId="{9BD9B5DF-737E-497E-BFD2-F04572A5DFD0}" type="presOf" srcId="{B40F5600-26A1-4771-99D9-9D7703D4A321}" destId="{AB6B0903-FED5-4165-B964-2ACD707DA818}" srcOrd="0" destOrd="0" presId="urn:microsoft.com/office/officeart/2005/8/layout/vList2"/>
    <dgm:cxn modelId="{FEF90ACC-C5D6-48BA-9E3B-137570FAC695}" type="presParOf" srcId="{E1AA0921-32F3-482C-907F-302A7ADC8B6C}" destId="{AB6B0903-FED5-4165-B964-2ACD707DA818}" srcOrd="0" destOrd="0" presId="urn:microsoft.com/office/officeart/2005/8/layout/vList2"/>
    <dgm:cxn modelId="{DC254FDA-C3A9-486C-82BC-61D9D4650347}" type="presParOf" srcId="{E1AA0921-32F3-482C-907F-302A7ADC8B6C}" destId="{F43FE4D3-3C0C-4598-BD44-52C80C4F4562}" srcOrd="1" destOrd="0" presId="urn:microsoft.com/office/officeart/2005/8/layout/vList2"/>
    <dgm:cxn modelId="{DA000C44-9053-461A-B9C9-71152109F244}" type="presParOf" srcId="{E1AA0921-32F3-482C-907F-302A7ADC8B6C}" destId="{ABD422AE-9D2D-454D-8108-28203B647D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B0903-FED5-4165-B964-2ACD707DA818}">
      <dsp:nvSpPr>
        <dsp:cNvPr id="0" name=""/>
        <dsp:cNvSpPr/>
      </dsp:nvSpPr>
      <dsp:spPr>
        <a:xfrm>
          <a:off x="0" y="144188"/>
          <a:ext cx="8595360" cy="197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baseline="0" dirty="0"/>
            <a:t>Линейный: шкала, длина отрезка которой </a:t>
          </a:r>
          <a:r>
            <a:rPr lang="ru-RU" sz="3600" kern="1200" baseline="0"/>
            <a:t>пропорциональна  разности </a:t>
          </a:r>
          <a:r>
            <a:rPr lang="ru-RU" sz="3600" kern="1200" baseline="0" dirty="0"/>
            <a:t>величин на его концах. </a:t>
          </a:r>
          <a:endParaRPr lang="en-US" sz="3600" kern="1200" dirty="0"/>
        </a:p>
      </dsp:txBody>
      <dsp:txXfrm>
        <a:off x="96638" y="240826"/>
        <a:ext cx="8402084" cy="1786364"/>
      </dsp:txXfrm>
    </dsp:sp>
    <dsp:sp modelId="{ABD422AE-9D2D-454D-8108-28203B647D30}">
      <dsp:nvSpPr>
        <dsp:cNvPr id="0" name=""/>
        <dsp:cNvSpPr/>
      </dsp:nvSpPr>
      <dsp:spPr>
        <a:xfrm>
          <a:off x="0" y="2227508"/>
          <a:ext cx="8595360" cy="197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baseline="0" dirty="0"/>
            <a:t>Логарифмический: шкала, длина отрезка которой пропорциональна логарифму отношения величин.</a:t>
          </a:r>
          <a:endParaRPr lang="en-US" sz="3600" kern="1200" dirty="0"/>
        </a:p>
      </dsp:txBody>
      <dsp:txXfrm>
        <a:off x="96638" y="2324146"/>
        <a:ext cx="8402084" cy="178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457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4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0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0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7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6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7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5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4772E4-E267-4ADC-BF21-93DDC3154C54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67114B-E694-4431-A05B-7510B4697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A83AB-3314-4FB9-94E9-FB7FDD47B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95509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Курсовой проект: </a:t>
            </a:r>
            <a:br>
              <a:rPr lang="ru-RU" sz="4000" dirty="0"/>
            </a:br>
            <a:r>
              <a:rPr lang="ru-RU" sz="4000" dirty="0"/>
              <a:t>Программа для распознания рукописных данных с последующей их обработкой в виде графиков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AD5B8-9823-40FC-8CCA-EADDFD70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698" y="4800600"/>
            <a:ext cx="2599858" cy="956732"/>
          </a:xfrm>
        </p:spPr>
        <p:txBody>
          <a:bodyPr>
            <a:normAutofit/>
          </a:bodyPr>
          <a:lstStyle/>
          <a:p>
            <a:r>
              <a:rPr lang="ru-RU" dirty="0"/>
              <a:t>Григорьев А. С.</a:t>
            </a:r>
          </a:p>
          <a:p>
            <a:r>
              <a:rPr lang="ru-RU" dirty="0"/>
              <a:t>ИУ8-32</a:t>
            </a:r>
          </a:p>
        </p:txBody>
      </p:sp>
    </p:spTree>
    <p:extLst>
      <p:ext uri="{BB962C8B-B14F-4D97-AF65-F5344CB8AC3E}">
        <p14:creationId xmlns:p14="http://schemas.microsoft.com/office/powerpoint/2010/main" val="8387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2D0F0-A7A2-4EB6-9478-13067344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Масштаб графика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CF1E2EB-49FE-46E4-A722-4D6517624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87511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90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55AFC-1CD6-420D-AF75-2E224D8B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Содержание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42AAF-D026-4235-9F9D-4C4530D8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Проект состоит из 3 классов: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/>
              <a:t>Класс отрисовки графика(</a:t>
            </a:r>
            <a:r>
              <a:rPr lang="en-US" sz="3600" dirty="0"/>
              <a:t>Drawer</a:t>
            </a:r>
            <a:r>
              <a:rPr lang="ru-RU" sz="3600" dirty="0"/>
              <a:t>)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ru-RU" sz="3600" dirty="0"/>
              <a:t>Класс меню выбора файла(</a:t>
            </a:r>
            <a:r>
              <a:rPr lang="en-US" sz="3600" dirty="0"/>
              <a:t>Win</a:t>
            </a:r>
            <a:r>
              <a:rPr lang="ru-RU" sz="3600" dirty="0"/>
              <a:t>)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ru-RU" sz="3600" dirty="0"/>
              <a:t>Класс меню выбора типа графика</a:t>
            </a:r>
            <a:r>
              <a:rPr lang="en-US" sz="3600" dirty="0"/>
              <a:t>(</a:t>
            </a:r>
            <a:r>
              <a:rPr lang="en-US" sz="3600" dirty="0" err="1"/>
              <a:t>AnotherWin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1732C8CC-B030-4602-9551-DA12FF3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Пользовательский интерфейс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3081B83-B6FB-4688-840A-55F5D7DA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713654"/>
            <a:ext cx="4480560" cy="1325561"/>
          </a:xfrm>
        </p:spPr>
        <p:txBody>
          <a:bodyPr>
            <a:normAutofit/>
          </a:bodyPr>
          <a:lstStyle/>
          <a:p>
            <a:r>
              <a:rPr lang="ru-RU" dirty="0"/>
              <a:t>Окно класса </a:t>
            </a:r>
            <a:r>
              <a:rPr lang="en-US" dirty="0"/>
              <a:t>Win. </a:t>
            </a:r>
            <a:r>
              <a:rPr lang="ru-RU" dirty="0"/>
              <a:t>При выборе пути открывается проводник для поиск фотографии.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49AC3C-24B9-4499-AEEB-974B2116D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3459162"/>
            <a:ext cx="4067175" cy="1762125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3E1FB6F5-E437-4501-80F5-77E706F4B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713654"/>
            <a:ext cx="4480560" cy="1325561"/>
          </a:xfrm>
        </p:spPr>
        <p:txBody>
          <a:bodyPr>
            <a:normAutofit/>
          </a:bodyPr>
          <a:lstStyle/>
          <a:p>
            <a:r>
              <a:rPr lang="ru-RU" dirty="0"/>
              <a:t>Окно класса </a:t>
            </a:r>
            <a:r>
              <a:rPr lang="en-US" dirty="0" err="1"/>
              <a:t>AnotherWin</a:t>
            </a:r>
            <a:r>
              <a:rPr lang="en-US" dirty="0"/>
              <a:t>.</a:t>
            </a:r>
            <a:r>
              <a:rPr lang="ru-RU" dirty="0"/>
              <a:t> При нажатии одного из 4 вариантов строит соответствующий график.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7EB261F-366B-4701-B48C-43E20F3F4C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4000970"/>
            <a:ext cx="4481512" cy="678509"/>
          </a:xfrm>
        </p:spPr>
      </p:pic>
    </p:spTree>
    <p:extLst>
      <p:ext uri="{BB962C8B-B14F-4D97-AF65-F5344CB8AC3E}">
        <p14:creationId xmlns:p14="http://schemas.microsoft.com/office/powerpoint/2010/main" val="374614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3BAE46-3B0D-4678-AF59-6D723A5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Распознание печатных цифр</a:t>
            </a:r>
          </a:p>
        </p:txBody>
      </p:sp>
      <p:pic>
        <p:nvPicPr>
          <p:cNvPr id="23" name="Объект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D54C06-262B-49AC-99E0-E3A4D9085A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" y="3050382"/>
            <a:ext cx="4851175" cy="1589881"/>
          </a:xfrm>
        </p:spPr>
      </p:pic>
      <p:pic>
        <p:nvPicPr>
          <p:cNvPr id="21" name="Объект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183B2E-9693-4182-B87E-14212FCB49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2614306"/>
            <a:ext cx="3771899" cy="2614188"/>
          </a:xfrm>
        </p:spPr>
      </p:pic>
    </p:spTree>
    <p:extLst>
      <p:ext uri="{BB962C8B-B14F-4D97-AF65-F5344CB8AC3E}">
        <p14:creationId xmlns:p14="http://schemas.microsoft.com/office/powerpoint/2010/main" val="232980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BBF14-8CDB-4DF3-A2D9-A9C29107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88093"/>
            <a:ext cx="9692640" cy="1325562"/>
          </a:xfrm>
        </p:spPr>
        <p:txBody>
          <a:bodyPr/>
          <a:lstStyle/>
          <a:p>
            <a:pPr algn="ctr"/>
            <a:r>
              <a:rPr lang="ru-RU" b="1" dirty="0"/>
              <a:t>Результаты работы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0ADED2-9B5D-409B-B80A-669591C09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Линейный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B198C1A-DE2B-4DE6-A635-59680F8E4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575660"/>
            <a:ext cx="4479925" cy="352912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42A6F9B3-1C31-44AA-8E5D-4A03762E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Логарифмический</a:t>
            </a:r>
          </a:p>
        </p:txBody>
      </p:sp>
      <p:pic>
        <p:nvPicPr>
          <p:cNvPr id="10" name="Объект 9" descr="Изображение выглядит как текст, кроссворд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2994D619-A86E-4DDC-9996-1EA3872EA4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580030"/>
            <a:ext cx="4481512" cy="3520389"/>
          </a:xfrm>
        </p:spPr>
      </p:pic>
    </p:spTree>
    <p:extLst>
      <p:ext uri="{BB962C8B-B14F-4D97-AF65-F5344CB8AC3E}">
        <p14:creationId xmlns:p14="http://schemas.microsoft.com/office/powerpoint/2010/main" val="13022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BBF14-8CDB-4DF3-A2D9-A9C2910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Результаты работы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0ADED2-9B5D-409B-B80A-669591C09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Полулогарифмический по </a:t>
            </a:r>
            <a:r>
              <a:rPr lang="en-US" dirty="0"/>
              <a:t>Y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A6F9B3-1C31-44AA-8E5D-4A03762E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Полулогарифмический по </a:t>
            </a:r>
            <a:r>
              <a:rPr lang="en-US" dirty="0"/>
              <a:t>X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AC20B18-9351-44AB-8AD4-DD0AE0380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572864"/>
            <a:ext cx="4479925" cy="3534722"/>
          </a:xfrm>
        </p:spPr>
      </p:pic>
      <p:pic>
        <p:nvPicPr>
          <p:cNvPr id="12" name="Объект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CF3D280-61AA-4AE3-9937-6A958D21FE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574015"/>
            <a:ext cx="4481512" cy="3532419"/>
          </a:xfrm>
        </p:spPr>
      </p:pic>
    </p:spTree>
    <p:extLst>
      <p:ext uri="{BB962C8B-B14F-4D97-AF65-F5344CB8AC3E}">
        <p14:creationId xmlns:p14="http://schemas.microsoft.com/office/powerpoint/2010/main" val="296334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C3F2215-2C6F-43C6-8322-D3A71122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Распознание рукописных данных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21B01F6-DFCA-4F93-B538-7527BA1176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061369"/>
            <a:ext cx="4479925" cy="3886199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0F8282F-51DE-4476-A7AC-5342B71F1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8" y="2529107"/>
            <a:ext cx="2814637" cy="2681513"/>
          </a:xfrm>
        </p:spPr>
      </p:pic>
    </p:spTree>
    <p:extLst>
      <p:ext uri="{BB962C8B-B14F-4D97-AF65-F5344CB8AC3E}">
        <p14:creationId xmlns:p14="http://schemas.microsoft.com/office/powerpoint/2010/main" val="51116298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128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Вид</vt:lpstr>
      <vt:lpstr>Курсовой проект:  Программа для распознания рукописных данных с последующей их обработкой в виде графиков</vt:lpstr>
      <vt:lpstr>Масштаб графика</vt:lpstr>
      <vt:lpstr>Содержание проекта</vt:lpstr>
      <vt:lpstr>Пользовательский интерфейс</vt:lpstr>
      <vt:lpstr>Распознание печатных цифр</vt:lpstr>
      <vt:lpstr>Результаты работы программы</vt:lpstr>
      <vt:lpstr>Результаты работы программы</vt:lpstr>
      <vt:lpstr>Распознание рукописных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проект:  Программа для распознания рукописных данных с последующей их обработкой в виде графиков</dc:title>
  <dc:creator>Anton Grigoriev</dc:creator>
  <cp:lastModifiedBy>Anton Grigoriev</cp:lastModifiedBy>
  <cp:revision>4</cp:revision>
  <dcterms:created xsi:type="dcterms:W3CDTF">2020-12-24T17:25:59Z</dcterms:created>
  <dcterms:modified xsi:type="dcterms:W3CDTF">2020-12-24T18:32:51Z</dcterms:modified>
</cp:coreProperties>
</file>