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D8C1C-D3AA-4234-A7AC-421CDB219C51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E5021-AFA7-4F08-B744-081098709D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3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 ville vi uppnå? Ha en färdig beta med  flera nivåer.</a:t>
            </a:r>
          </a:p>
          <a:p>
            <a:r>
              <a:rPr lang="sv-SE" dirty="0"/>
              <a:t>Visa spelet i slutet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836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Kamban</a:t>
            </a:r>
            <a:r>
              <a:rPr lang="sv-SE" dirty="0"/>
              <a:t> i </a:t>
            </a:r>
            <a:r>
              <a:rPr lang="sv-SE" dirty="0" err="1"/>
              <a:t>vadagen</a:t>
            </a:r>
            <a:endParaRPr lang="sv-SE" dirty="0"/>
          </a:p>
          <a:p>
            <a:r>
              <a:rPr lang="sv-SE" dirty="0"/>
              <a:t>Att försöka få en arbetsgivare som jobbar </a:t>
            </a:r>
            <a:r>
              <a:rPr lang="sv-SE" dirty="0" err="1"/>
              <a:t>scrumish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661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9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425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82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181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110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5021-AFA7-4F08-B744-081098709D5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8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4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5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25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9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73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03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123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7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968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9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2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4B43C-0B73-4BAF-A2BE-A5D06D1445DD}" type="datetimeFigureOut">
              <a:rPr lang="sv-SE" smtClean="0"/>
              <a:t>2018-01-19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727D90-1865-41A1-AA06-8488D1A109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5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CA0433-D60A-428F-BA63-AB5F649A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Christmas</a:t>
            </a:r>
            <a:r>
              <a:rPr lang="sv-SE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53185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B33B51C5-BEE7-49B3-9BD7-7F115CCE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7674">
            <a:off x="1076324" y="1293620"/>
            <a:ext cx="4324351" cy="2107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42289">
            <a:off x="8084992" y="854449"/>
            <a:ext cx="3074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Game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5893A0D-D82B-469A-AAD3-E15A7B43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2601">
            <a:off x="6435331" y="1990434"/>
            <a:ext cx="4640785" cy="2263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03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42289">
            <a:off x="8526333" y="854449"/>
            <a:ext cx="2191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sv-S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ositivt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2CB71-6D2B-4F09-A990-A43B4AD98F60}"/>
              </a:ext>
            </a:extLst>
          </p:cNvPr>
          <p:cNvSpPr txBox="1"/>
          <p:nvPr/>
        </p:nvSpPr>
        <p:spPr>
          <a:xfrm>
            <a:off x="1733550" y="2657475"/>
            <a:ext cx="4362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Roligt med </a:t>
            </a:r>
            <a:r>
              <a:rPr lang="sv-SE" dirty="0" err="1"/>
              <a:t>scrum</a:t>
            </a:r>
            <a:endParaRPr lang="sv-S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Bra kommunikation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 err="1"/>
              <a:t>Trello</a:t>
            </a:r>
            <a:endParaRPr lang="sv-S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Det </a:t>
            </a:r>
            <a:r>
              <a:rPr lang="sv-SE" dirty="0" err="1"/>
              <a:t>agila</a:t>
            </a:r>
            <a:r>
              <a:rPr lang="sv-SE" dirty="0"/>
              <a:t> tänket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331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07068">
            <a:off x="4872501" y="939290"/>
            <a:ext cx="6633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Negativt &amp; frustrerande</a:t>
            </a:r>
            <a:endParaRPr lang="sv-S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2CB71-6D2B-4F09-A990-A43B4AD98F60}"/>
              </a:ext>
            </a:extLst>
          </p:cNvPr>
          <p:cNvSpPr txBox="1"/>
          <p:nvPr/>
        </p:nvSpPr>
        <p:spPr>
          <a:xfrm>
            <a:off x="1733550" y="2657475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När saker och ting inte fungerade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Tekniska utmaningar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Sjukdom</a:t>
            </a:r>
          </a:p>
        </p:txBody>
      </p:sp>
    </p:spTree>
    <p:extLst>
      <p:ext uri="{BB962C8B-B14F-4D97-AF65-F5344CB8AC3E}">
        <p14:creationId xmlns:p14="http://schemas.microsoft.com/office/powerpoint/2010/main" val="35804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07068">
            <a:off x="7615298" y="845022"/>
            <a:ext cx="3221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Förbättring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2CB71-6D2B-4F09-A990-A43B4AD98F60}"/>
              </a:ext>
            </a:extLst>
          </p:cNvPr>
          <p:cNvSpPr txBox="1"/>
          <p:nvPr/>
        </p:nvSpPr>
        <p:spPr>
          <a:xfrm>
            <a:off x="1733550" y="2657475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Bryta ner </a:t>
            </a:r>
            <a:r>
              <a:rPr lang="sv-SE" dirty="0" err="1"/>
              <a:t>user</a:t>
            </a:r>
            <a:r>
              <a:rPr lang="sv-SE" dirty="0"/>
              <a:t> storys 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Slack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Tydligare vem som jobbar med vad </a:t>
            </a:r>
          </a:p>
        </p:txBody>
      </p:sp>
    </p:spTree>
    <p:extLst>
      <p:ext uri="{BB962C8B-B14F-4D97-AF65-F5344CB8AC3E}">
        <p14:creationId xmlns:p14="http://schemas.microsoft.com/office/powerpoint/2010/main" val="193318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07068">
            <a:off x="7110802" y="845022"/>
            <a:ext cx="4230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blomma till</a:t>
            </a:r>
            <a:endParaRPr lang="sv-S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2CB71-6D2B-4F09-A990-A43B4AD98F60}"/>
              </a:ext>
            </a:extLst>
          </p:cNvPr>
          <p:cNvSpPr txBox="1"/>
          <p:nvPr/>
        </p:nvSpPr>
        <p:spPr>
          <a:xfrm>
            <a:off x="1733550" y="2657475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Henrik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Malin </a:t>
            </a:r>
          </a:p>
        </p:txBody>
      </p:sp>
    </p:spTree>
    <p:extLst>
      <p:ext uri="{BB962C8B-B14F-4D97-AF65-F5344CB8AC3E}">
        <p14:creationId xmlns:p14="http://schemas.microsoft.com/office/powerpoint/2010/main" val="212890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07068">
            <a:off x="7486191" y="845022"/>
            <a:ext cx="3479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Funderingar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2CB71-6D2B-4F09-A990-A43B4AD98F60}"/>
              </a:ext>
            </a:extLst>
          </p:cNvPr>
          <p:cNvSpPr txBox="1"/>
          <p:nvPr/>
        </p:nvSpPr>
        <p:spPr>
          <a:xfrm>
            <a:off x="1733550" y="2657475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Tillämpas i arbetslivet </a:t>
            </a:r>
          </a:p>
        </p:txBody>
      </p:sp>
    </p:spTree>
    <p:extLst>
      <p:ext uri="{BB962C8B-B14F-4D97-AF65-F5344CB8AC3E}">
        <p14:creationId xmlns:p14="http://schemas.microsoft.com/office/powerpoint/2010/main" val="260144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07068">
            <a:off x="7123372" y="845022"/>
            <a:ext cx="4205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Idé och förslag</a:t>
            </a:r>
            <a:endParaRPr lang="sv-S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2CB71-6D2B-4F09-A990-A43B4AD98F60}"/>
              </a:ext>
            </a:extLst>
          </p:cNvPr>
          <p:cNvSpPr txBox="1"/>
          <p:nvPr/>
        </p:nvSpPr>
        <p:spPr>
          <a:xfrm>
            <a:off x="1733550" y="2657475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Tips om slack i början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Ett möte till med Björn </a:t>
            </a:r>
          </a:p>
        </p:txBody>
      </p:sp>
    </p:spTree>
    <p:extLst>
      <p:ext uri="{BB962C8B-B14F-4D97-AF65-F5344CB8AC3E}">
        <p14:creationId xmlns:p14="http://schemas.microsoft.com/office/powerpoint/2010/main" val="324103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9F71E20F-4CF1-468C-94F6-269302D6CF7F}"/>
              </a:ext>
            </a:extLst>
          </p:cNvPr>
          <p:cNvSpPr/>
          <p:nvPr/>
        </p:nvSpPr>
        <p:spPr>
          <a:xfrm rot="376098">
            <a:off x="8745495" y="89215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Actions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2CB71-6D2B-4F09-A990-A43B4AD98F60}"/>
              </a:ext>
            </a:extLst>
          </p:cNvPr>
          <p:cNvSpPr txBox="1"/>
          <p:nvPr/>
        </p:nvSpPr>
        <p:spPr>
          <a:xfrm>
            <a:off x="1733550" y="2657475"/>
            <a:ext cx="436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Ramverket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 err="1"/>
              <a:t>Trello</a:t>
            </a:r>
            <a:endParaRPr lang="sv-S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Slack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7115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t">
  <a:themeElements>
    <a:clrScheme name="Organiskt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kt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102</Words>
  <Application>Microsoft Office PowerPoint</Application>
  <PresentationFormat>Bredbild</PresentationFormat>
  <Paragraphs>39</Paragraphs>
  <Slides>9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Organiskt</vt:lpstr>
      <vt:lpstr>The Christmas Game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hberg</dc:creator>
  <cp:lastModifiedBy>hberg</cp:lastModifiedBy>
  <cp:revision>7</cp:revision>
  <dcterms:created xsi:type="dcterms:W3CDTF">2018-01-19T11:02:43Z</dcterms:created>
  <dcterms:modified xsi:type="dcterms:W3CDTF">2018-01-19T11:51:50Z</dcterms:modified>
</cp:coreProperties>
</file>